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9"/>
  </p:notesMasterIdLst>
  <p:handoutMasterIdLst>
    <p:handoutMasterId r:id="rId60"/>
  </p:handoutMasterIdLst>
  <p:sldIdLst>
    <p:sldId id="257" r:id="rId2"/>
    <p:sldId id="459" r:id="rId3"/>
    <p:sldId id="515" r:id="rId4"/>
    <p:sldId id="516" r:id="rId5"/>
    <p:sldId id="599" r:id="rId6"/>
    <p:sldId id="517" r:id="rId7"/>
    <p:sldId id="518" r:id="rId8"/>
    <p:sldId id="519" r:id="rId9"/>
    <p:sldId id="520" r:id="rId10"/>
    <p:sldId id="522" r:id="rId11"/>
    <p:sldId id="521" r:id="rId12"/>
    <p:sldId id="523" r:id="rId13"/>
    <p:sldId id="586" r:id="rId14"/>
    <p:sldId id="524" r:id="rId15"/>
    <p:sldId id="525" r:id="rId16"/>
    <p:sldId id="569" r:id="rId17"/>
    <p:sldId id="570" r:id="rId18"/>
    <p:sldId id="568" r:id="rId19"/>
    <p:sldId id="526" r:id="rId20"/>
    <p:sldId id="527" r:id="rId21"/>
    <p:sldId id="571" r:id="rId22"/>
    <p:sldId id="572" r:id="rId23"/>
    <p:sldId id="573" r:id="rId24"/>
    <p:sldId id="574" r:id="rId25"/>
    <p:sldId id="589" r:id="rId26"/>
    <p:sldId id="590" r:id="rId27"/>
    <p:sldId id="587" r:id="rId28"/>
    <p:sldId id="588" r:id="rId29"/>
    <p:sldId id="592" r:id="rId30"/>
    <p:sldId id="528" r:id="rId31"/>
    <p:sldId id="575" r:id="rId32"/>
    <p:sldId id="544" r:id="rId33"/>
    <p:sldId id="546" r:id="rId34"/>
    <p:sldId id="545" r:id="rId35"/>
    <p:sldId id="547" r:id="rId36"/>
    <p:sldId id="548" r:id="rId37"/>
    <p:sldId id="549" r:id="rId38"/>
    <p:sldId id="550" r:id="rId39"/>
    <p:sldId id="576" r:id="rId40"/>
    <p:sldId id="551" r:id="rId41"/>
    <p:sldId id="552" r:id="rId42"/>
    <p:sldId id="553" r:id="rId43"/>
    <p:sldId id="554" r:id="rId44"/>
    <p:sldId id="555" r:id="rId45"/>
    <p:sldId id="556" r:id="rId46"/>
    <p:sldId id="557" r:id="rId47"/>
    <p:sldId id="558" r:id="rId48"/>
    <p:sldId id="560" r:id="rId49"/>
    <p:sldId id="561" r:id="rId50"/>
    <p:sldId id="562" r:id="rId51"/>
    <p:sldId id="594" r:id="rId52"/>
    <p:sldId id="595" r:id="rId53"/>
    <p:sldId id="596" r:id="rId54"/>
    <p:sldId id="597" r:id="rId55"/>
    <p:sldId id="600" r:id="rId56"/>
    <p:sldId id="598" r:id="rId57"/>
    <p:sldId id="563" r:id="rId58"/>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0C0"/>
    <a:srgbClr val="465359"/>
    <a:srgbClr val="ED8428"/>
    <a:srgbClr val="BC62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66" autoAdjust="0"/>
    <p:restoredTop sz="78793" autoAdjust="0"/>
  </p:normalViewPr>
  <p:slideViewPr>
    <p:cSldViewPr snapToGrid="0">
      <p:cViewPr varScale="1">
        <p:scale>
          <a:sx n="68" d="100"/>
          <a:sy n="68" d="100"/>
        </p:scale>
        <p:origin x="1686" y="66"/>
      </p:cViewPr>
      <p:guideLst>
        <p:guide orient="horz" pos="2160"/>
        <p:guide pos="3840"/>
      </p:guideLst>
    </p:cSldViewPr>
  </p:slideViewPr>
  <p:outlineViewPr>
    <p:cViewPr>
      <p:scale>
        <a:sx n="33" d="100"/>
        <a:sy n="33" d="100"/>
      </p:scale>
      <p:origin x="0" y="-3276"/>
    </p:cViewPr>
  </p:outlineViewPr>
  <p:notesTextViewPr>
    <p:cViewPr>
      <p:scale>
        <a:sx n="1" d="1"/>
        <a:sy n="1" d="1"/>
      </p:scale>
      <p:origin x="0" y="0"/>
    </p:cViewPr>
  </p:notesTextViewPr>
  <p:sorterViewPr>
    <p:cViewPr>
      <p:scale>
        <a:sx n="100" d="100"/>
        <a:sy n="100" d="100"/>
      </p:scale>
      <p:origin x="0" y="5106"/>
    </p:cViewPr>
  </p:sorterViewPr>
  <p:notesViewPr>
    <p:cSldViewPr snapToGrid="0">
      <p:cViewPr varScale="1">
        <p:scale>
          <a:sx n="54" d="100"/>
          <a:sy n="54" d="100"/>
        </p:scale>
        <p:origin x="2796"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IN" sz="3200" dirty="0"/>
              <a:t>Number of Mid</a:t>
            </a:r>
            <a:r>
              <a:rPr lang="en-IN" sz="3200" baseline="0" dirty="0"/>
              <a:t>-term Auditor exits</a:t>
            </a:r>
            <a:endParaRPr lang="en-IN" sz="3200" dirty="0"/>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6"/>
            <c:invertIfNegative val="0"/>
            <c:bubble3D val="0"/>
            <c:spPr>
              <a:solidFill>
                <a:schemeClr val="accent2"/>
              </a:solidFill>
              <a:ln>
                <a:solidFill>
                  <a:srgbClr val="FF0000"/>
                </a:solidFill>
              </a:ln>
              <a:effectLst/>
            </c:spPr>
            <c:extLst>
              <c:ext xmlns:c16="http://schemas.microsoft.com/office/drawing/2014/chart" uri="{C3380CC4-5D6E-409C-BE32-E72D297353CC}">
                <c16:uniqueId val="{00000003-22CD-438B-87B6-414479B22A89}"/>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2012-13</c:v>
                </c:pt>
                <c:pt idx="1">
                  <c:v>2013-14</c:v>
                </c:pt>
                <c:pt idx="2">
                  <c:v>2014-15</c:v>
                </c:pt>
                <c:pt idx="3">
                  <c:v>2015-16</c:v>
                </c:pt>
                <c:pt idx="4">
                  <c:v>2016-17</c:v>
                </c:pt>
                <c:pt idx="5">
                  <c:v>2017-18</c:v>
                </c:pt>
                <c:pt idx="6">
                  <c:v>Jan to May 2018</c:v>
                </c:pt>
              </c:strCache>
            </c:strRef>
          </c:cat>
          <c:val>
            <c:numRef>
              <c:f>Sheet1!$B$2:$B$8</c:f>
              <c:numCache>
                <c:formatCode>General</c:formatCode>
                <c:ptCount val="7"/>
                <c:pt idx="0">
                  <c:v>6</c:v>
                </c:pt>
                <c:pt idx="1">
                  <c:v>11</c:v>
                </c:pt>
                <c:pt idx="2">
                  <c:v>11</c:v>
                </c:pt>
                <c:pt idx="3">
                  <c:v>15</c:v>
                </c:pt>
                <c:pt idx="4">
                  <c:v>18</c:v>
                </c:pt>
                <c:pt idx="5">
                  <c:v>36</c:v>
                </c:pt>
                <c:pt idx="6">
                  <c:v>32</c:v>
                </c:pt>
              </c:numCache>
            </c:numRef>
          </c:val>
          <c:extLst>
            <c:ext xmlns:c16="http://schemas.microsoft.com/office/drawing/2014/chart" uri="{C3380CC4-5D6E-409C-BE32-E72D297353CC}">
              <c16:uniqueId val="{00000000-22CD-438B-87B6-414479B22A89}"/>
            </c:ext>
          </c:extLst>
        </c:ser>
        <c:dLbls>
          <c:showLegendKey val="0"/>
          <c:showVal val="0"/>
          <c:showCatName val="0"/>
          <c:showSerName val="0"/>
          <c:showPercent val="0"/>
          <c:showBubbleSize val="0"/>
        </c:dLbls>
        <c:gapWidth val="219"/>
        <c:overlap val="-27"/>
        <c:axId val="906171375"/>
        <c:axId val="906168879"/>
      </c:barChart>
      <c:catAx>
        <c:axId val="906171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6168879"/>
        <c:crosses val="autoZero"/>
        <c:auto val="1"/>
        <c:lblAlgn val="ctr"/>
        <c:lblOffset val="100"/>
        <c:noMultiLvlLbl val="0"/>
      </c:catAx>
      <c:valAx>
        <c:axId val="9061688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61713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3E94BC-C18B-4E69-B493-F5768AA0795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N"/>
        </a:p>
      </dgm:t>
    </dgm:pt>
    <dgm:pt modelId="{2126A1EF-FC5A-469C-BE81-FC059DF30BA6}">
      <dgm:prSet phldrT="[Text]"/>
      <dgm:spPr/>
      <dgm:t>
        <a:bodyPr/>
        <a:lstStyle/>
        <a:p>
          <a:r>
            <a:rPr lang="en-IN" dirty="0"/>
            <a:t>Integrity</a:t>
          </a:r>
        </a:p>
      </dgm:t>
    </dgm:pt>
    <dgm:pt modelId="{0CF29594-8ED2-4169-9136-8AF8B75D09D7}" type="parTrans" cxnId="{F97550A6-8AB0-4397-8D23-0BC27839F3D2}">
      <dgm:prSet/>
      <dgm:spPr/>
      <dgm:t>
        <a:bodyPr/>
        <a:lstStyle/>
        <a:p>
          <a:endParaRPr lang="en-IN"/>
        </a:p>
      </dgm:t>
    </dgm:pt>
    <dgm:pt modelId="{B3D10926-A0A4-4ACB-A4AA-F51EB5993603}" type="sibTrans" cxnId="{F97550A6-8AB0-4397-8D23-0BC27839F3D2}">
      <dgm:prSet/>
      <dgm:spPr/>
      <dgm:t>
        <a:bodyPr/>
        <a:lstStyle/>
        <a:p>
          <a:endParaRPr lang="en-IN"/>
        </a:p>
      </dgm:t>
    </dgm:pt>
    <dgm:pt modelId="{0DADE398-3379-4D59-A5E0-985D97CE657F}">
      <dgm:prSet phldrT="[Text]"/>
      <dgm:spPr/>
      <dgm:t>
        <a:bodyPr/>
        <a:lstStyle/>
        <a:p>
          <a:r>
            <a:rPr lang="en-US" dirty="0"/>
            <a:t>Professional competence and due care</a:t>
          </a:r>
          <a:endParaRPr lang="en-IN" dirty="0"/>
        </a:p>
      </dgm:t>
    </dgm:pt>
    <dgm:pt modelId="{6F301243-BDF5-4D04-AD67-3D12E8D3F7E0}" type="parTrans" cxnId="{AA7333A8-9B3F-4101-99C1-EA3638DF5E39}">
      <dgm:prSet/>
      <dgm:spPr/>
      <dgm:t>
        <a:bodyPr/>
        <a:lstStyle/>
        <a:p>
          <a:endParaRPr lang="en-IN"/>
        </a:p>
      </dgm:t>
    </dgm:pt>
    <dgm:pt modelId="{3085D8BD-8A2A-426B-A60B-91F662E441DE}" type="sibTrans" cxnId="{AA7333A8-9B3F-4101-99C1-EA3638DF5E39}">
      <dgm:prSet/>
      <dgm:spPr/>
      <dgm:t>
        <a:bodyPr/>
        <a:lstStyle/>
        <a:p>
          <a:endParaRPr lang="en-IN"/>
        </a:p>
      </dgm:t>
    </dgm:pt>
    <dgm:pt modelId="{2933DDC2-A784-4C82-A818-3CA0A70A5664}">
      <dgm:prSet phldrT="[Text]"/>
      <dgm:spPr/>
      <dgm:t>
        <a:bodyPr/>
        <a:lstStyle/>
        <a:p>
          <a:r>
            <a:rPr lang="en-IN"/>
            <a:t>Confidentiality</a:t>
          </a:r>
          <a:endParaRPr lang="en-IN" dirty="0"/>
        </a:p>
      </dgm:t>
    </dgm:pt>
    <dgm:pt modelId="{4E3A2562-A2FB-4C2D-A126-AD6317687086}" type="parTrans" cxnId="{ED504034-2F53-4E55-9D76-DD19F8B7714A}">
      <dgm:prSet/>
      <dgm:spPr/>
      <dgm:t>
        <a:bodyPr/>
        <a:lstStyle/>
        <a:p>
          <a:endParaRPr lang="en-IN"/>
        </a:p>
      </dgm:t>
    </dgm:pt>
    <dgm:pt modelId="{EF83A7D2-9923-4BFC-AE6B-05E8B24B704E}" type="sibTrans" cxnId="{ED504034-2F53-4E55-9D76-DD19F8B7714A}">
      <dgm:prSet/>
      <dgm:spPr/>
      <dgm:t>
        <a:bodyPr/>
        <a:lstStyle/>
        <a:p>
          <a:endParaRPr lang="en-IN"/>
        </a:p>
      </dgm:t>
    </dgm:pt>
    <dgm:pt modelId="{4D05FE1E-D8F0-4813-8933-15EADFB5B986}">
      <dgm:prSet phldrT="[Text]"/>
      <dgm:spPr/>
      <dgm:t>
        <a:bodyPr/>
        <a:lstStyle/>
        <a:p>
          <a:r>
            <a:rPr lang="en-IN"/>
            <a:t>Professional behavior</a:t>
          </a:r>
          <a:endParaRPr lang="en-IN" dirty="0"/>
        </a:p>
      </dgm:t>
    </dgm:pt>
    <dgm:pt modelId="{112CF441-D36B-46EF-A93C-9D7FF06CA450}" type="parTrans" cxnId="{3E48016F-81B1-4427-ADB1-EBA88A9342EE}">
      <dgm:prSet/>
      <dgm:spPr/>
      <dgm:t>
        <a:bodyPr/>
        <a:lstStyle/>
        <a:p>
          <a:endParaRPr lang="en-IN"/>
        </a:p>
      </dgm:t>
    </dgm:pt>
    <dgm:pt modelId="{E5247F76-144A-40E4-B94D-466C40B6EBFE}" type="sibTrans" cxnId="{3E48016F-81B1-4427-ADB1-EBA88A9342EE}">
      <dgm:prSet/>
      <dgm:spPr/>
      <dgm:t>
        <a:bodyPr/>
        <a:lstStyle/>
        <a:p>
          <a:endParaRPr lang="en-IN"/>
        </a:p>
      </dgm:t>
    </dgm:pt>
    <dgm:pt modelId="{A3D1E551-BEAC-4876-A296-201F9CB6337C}">
      <dgm:prSet phldrT="[Text]"/>
      <dgm:spPr/>
      <dgm:t>
        <a:bodyPr/>
        <a:lstStyle/>
        <a:p>
          <a:r>
            <a:rPr lang="en-IN" dirty="0"/>
            <a:t>Objectivity</a:t>
          </a:r>
        </a:p>
      </dgm:t>
    </dgm:pt>
    <dgm:pt modelId="{83A0A4F3-EDA6-4042-A15A-7B4F34F0E267}" type="sibTrans" cxnId="{7446ADE0-95D4-480C-9F8F-CAA031B66929}">
      <dgm:prSet/>
      <dgm:spPr/>
      <dgm:t>
        <a:bodyPr/>
        <a:lstStyle/>
        <a:p>
          <a:endParaRPr lang="en-IN"/>
        </a:p>
      </dgm:t>
    </dgm:pt>
    <dgm:pt modelId="{116A6088-FCC3-4FB4-9817-52C5F94F92A4}" type="parTrans" cxnId="{7446ADE0-95D4-480C-9F8F-CAA031B66929}">
      <dgm:prSet/>
      <dgm:spPr/>
      <dgm:t>
        <a:bodyPr/>
        <a:lstStyle/>
        <a:p>
          <a:endParaRPr lang="en-IN"/>
        </a:p>
      </dgm:t>
    </dgm:pt>
    <dgm:pt modelId="{EB4E10D8-2900-4A6F-B555-82A365D635BF}" type="pres">
      <dgm:prSet presAssocID="{853E94BC-C18B-4E69-B493-F5768AA0795F}" presName="Name0" presStyleCnt="0">
        <dgm:presLayoutVars>
          <dgm:chMax val="7"/>
          <dgm:chPref val="7"/>
          <dgm:dir/>
        </dgm:presLayoutVars>
      </dgm:prSet>
      <dgm:spPr/>
    </dgm:pt>
    <dgm:pt modelId="{4C19B449-D818-4006-BE5E-4AFC57CCC6FE}" type="pres">
      <dgm:prSet presAssocID="{853E94BC-C18B-4E69-B493-F5768AA0795F}" presName="Name1" presStyleCnt="0"/>
      <dgm:spPr/>
    </dgm:pt>
    <dgm:pt modelId="{E8CCD98E-D6CF-4C54-8AC6-7C2494506ED5}" type="pres">
      <dgm:prSet presAssocID="{853E94BC-C18B-4E69-B493-F5768AA0795F}" presName="cycle" presStyleCnt="0"/>
      <dgm:spPr/>
    </dgm:pt>
    <dgm:pt modelId="{9CB47EAD-B635-467F-B075-7C29B8A87A7B}" type="pres">
      <dgm:prSet presAssocID="{853E94BC-C18B-4E69-B493-F5768AA0795F}" presName="srcNode" presStyleLbl="node1" presStyleIdx="0" presStyleCnt="5"/>
      <dgm:spPr/>
    </dgm:pt>
    <dgm:pt modelId="{DDC19B26-8C06-4296-9467-5CA1431A31C0}" type="pres">
      <dgm:prSet presAssocID="{853E94BC-C18B-4E69-B493-F5768AA0795F}" presName="conn" presStyleLbl="parChTrans1D2" presStyleIdx="0" presStyleCnt="1"/>
      <dgm:spPr/>
    </dgm:pt>
    <dgm:pt modelId="{BABFCBA7-00D6-4421-A9A1-63C4CBA30E18}" type="pres">
      <dgm:prSet presAssocID="{853E94BC-C18B-4E69-B493-F5768AA0795F}" presName="extraNode" presStyleLbl="node1" presStyleIdx="0" presStyleCnt="5"/>
      <dgm:spPr/>
    </dgm:pt>
    <dgm:pt modelId="{9593D2BA-A632-4750-A1BA-377895559050}" type="pres">
      <dgm:prSet presAssocID="{853E94BC-C18B-4E69-B493-F5768AA0795F}" presName="dstNode" presStyleLbl="node1" presStyleIdx="0" presStyleCnt="5"/>
      <dgm:spPr/>
    </dgm:pt>
    <dgm:pt modelId="{C681489F-7B95-47FA-AECF-58187CEFE8C0}" type="pres">
      <dgm:prSet presAssocID="{2126A1EF-FC5A-469C-BE81-FC059DF30BA6}" presName="text_1" presStyleLbl="node1" presStyleIdx="0" presStyleCnt="5">
        <dgm:presLayoutVars>
          <dgm:bulletEnabled val="1"/>
        </dgm:presLayoutVars>
      </dgm:prSet>
      <dgm:spPr/>
    </dgm:pt>
    <dgm:pt modelId="{534F4DA1-4A87-43F0-ABE6-2F902D2D78EF}" type="pres">
      <dgm:prSet presAssocID="{2126A1EF-FC5A-469C-BE81-FC059DF30BA6}" presName="accent_1" presStyleCnt="0"/>
      <dgm:spPr/>
    </dgm:pt>
    <dgm:pt modelId="{9AB609FB-FA0A-4D67-B31C-8FC85F22317F}" type="pres">
      <dgm:prSet presAssocID="{2126A1EF-FC5A-469C-BE81-FC059DF30BA6}" presName="accentRepeatNode" presStyleLbl="solidFgAcc1" presStyleIdx="0" presStyleCnt="5"/>
      <dgm:spPr/>
    </dgm:pt>
    <dgm:pt modelId="{4D2BD145-1577-40BA-A4FA-66069ECB3096}" type="pres">
      <dgm:prSet presAssocID="{A3D1E551-BEAC-4876-A296-201F9CB6337C}" presName="text_2" presStyleLbl="node1" presStyleIdx="1" presStyleCnt="5">
        <dgm:presLayoutVars>
          <dgm:bulletEnabled val="1"/>
        </dgm:presLayoutVars>
      </dgm:prSet>
      <dgm:spPr/>
    </dgm:pt>
    <dgm:pt modelId="{DF99CB45-1DEC-4220-83CE-644DDF26EA0D}" type="pres">
      <dgm:prSet presAssocID="{A3D1E551-BEAC-4876-A296-201F9CB6337C}" presName="accent_2" presStyleCnt="0"/>
      <dgm:spPr/>
    </dgm:pt>
    <dgm:pt modelId="{27FE5C7A-5330-4D3C-8673-DACA028A6360}" type="pres">
      <dgm:prSet presAssocID="{A3D1E551-BEAC-4876-A296-201F9CB6337C}" presName="accentRepeatNode" presStyleLbl="solidFgAcc1" presStyleIdx="1" presStyleCnt="5"/>
      <dgm:spPr/>
    </dgm:pt>
    <dgm:pt modelId="{0EFDCD9F-6066-48A5-A59F-E7458725C0B9}" type="pres">
      <dgm:prSet presAssocID="{0DADE398-3379-4D59-A5E0-985D97CE657F}" presName="text_3" presStyleLbl="node1" presStyleIdx="2" presStyleCnt="5">
        <dgm:presLayoutVars>
          <dgm:bulletEnabled val="1"/>
        </dgm:presLayoutVars>
      </dgm:prSet>
      <dgm:spPr/>
    </dgm:pt>
    <dgm:pt modelId="{707148F1-FA7A-4B8D-9561-DA7B0AB674D5}" type="pres">
      <dgm:prSet presAssocID="{0DADE398-3379-4D59-A5E0-985D97CE657F}" presName="accent_3" presStyleCnt="0"/>
      <dgm:spPr/>
    </dgm:pt>
    <dgm:pt modelId="{7524DE6B-1F09-4BC0-860A-BAA82CB02DA5}" type="pres">
      <dgm:prSet presAssocID="{0DADE398-3379-4D59-A5E0-985D97CE657F}" presName="accentRepeatNode" presStyleLbl="solidFgAcc1" presStyleIdx="2" presStyleCnt="5"/>
      <dgm:spPr/>
    </dgm:pt>
    <dgm:pt modelId="{9FEA0655-7A99-43BE-BDE3-2A9D20F9D00B}" type="pres">
      <dgm:prSet presAssocID="{2933DDC2-A784-4C82-A818-3CA0A70A5664}" presName="text_4" presStyleLbl="node1" presStyleIdx="3" presStyleCnt="5">
        <dgm:presLayoutVars>
          <dgm:bulletEnabled val="1"/>
        </dgm:presLayoutVars>
      </dgm:prSet>
      <dgm:spPr/>
    </dgm:pt>
    <dgm:pt modelId="{62345AEB-B9E8-42F0-A892-B9DD951C2B50}" type="pres">
      <dgm:prSet presAssocID="{2933DDC2-A784-4C82-A818-3CA0A70A5664}" presName="accent_4" presStyleCnt="0"/>
      <dgm:spPr/>
    </dgm:pt>
    <dgm:pt modelId="{59B084B4-9DA3-4920-B360-3B212F4B5434}" type="pres">
      <dgm:prSet presAssocID="{2933DDC2-A784-4C82-A818-3CA0A70A5664}" presName="accentRepeatNode" presStyleLbl="solidFgAcc1" presStyleIdx="3" presStyleCnt="5"/>
      <dgm:spPr/>
    </dgm:pt>
    <dgm:pt modelId="{A5730BA8-4BA8-4194-879B-A0B8FB62746E}" type="pres">
      <dgm:prSet presAssocID="{4D05FE1E-D8F0-4813-8933-15EADFB5B986}" presName="text_5" presStyleLbl="node1" presStyleIdx="4" presStyleCnt="5">
        <dgm:presLayoutVars>
          <dgm:bulletEnabled val="1"/>
        </dgm:presLayoutVars>
      </dgm:prSet>
      <dgm:spPr/>
    </dgm:pt>
    <dgm:pt modelId="{978B5980-6947-4724-8ABD-3628E25CF9FA}" type="pres">
      <dgm:prSet presAssocID="{4D05FE1E-D8F0-4813-8933-15EADFB5B986}" presName="accent_5" presStyleCnt="0"/>
      <dgm:spPr/>
    </dgm:pt>
    <dgm:pt modelId="{5F24A112-F735-43DC-B39A-A6E6C5BAD7C5}" type="pres">
      <dgm:prSet presAssocID="{4D05FE1E-D8F0-4813-8933-15EADFB5B986}" presName="accentRepeatNode" presStyleLbl="solidFgAcc1" presStyleIdx="4" presStyleCnt="5"/>
      <dgm:spPr/>
    </dgm:pt>
  </dgm:ptLst>
  <dgm:cxnLst>
    <dgm:cxn modelId="{93997B08-9908-4532-98EF-72DC81CC9A21}" type="presOf" srcId="{2126A1EF-FC5A-469C-BE81-FC059DF30BA6}" destId="{C681489F-7B95-47FA-AECF-58187CEFE8C0}" srcOrd="0" destOrd="0" presId="urn:microsoft.com/office/officeart/2008/layout/VerticalCurvedList"/>
    <dgm:cxn modelId="{ED504034-2F53-4E55-9D76-DD19F8B7714A}" srcId="{853E94BC-C18B-4E69-B493-F5768AA0795F}" destId="{2933DDC2-A784-4C82-A818-3CA0A70A5664}" srcOrd="3" destOrd="0" parTransId="{4E3A2562-A2FB-4C2D-A126-AD6317687086}" sibTransId="{EF83A7D2-9923-4BFC-AE6B-05E8B24B704E}"/>
    <dgm:cxn modelId="{28649B3B-A3F0-4CF9-93D9-9D649566195A}" type="presOf" srcId="{B3D10926-A0A4-4ACB-A4AA-F51EB5993603}" destId="{DDC19B26-8C06-4296-9467-5CA1431A31C0}" srcOrd="0" destOrd="0" presId="urn:microsoft.com/office/officeart/2008/layout/VerticalCurvedList"/>
    <dgm:cxn modelId="{3E48016F-81B1-4427-ADB1-EBA88A9342EE}" srcId="{853E94BC-C18B-4E69-B493-F5768AA0795F}" destId="{4D05FE1E-D8F0-4813-8933-15EADFB5B986}" srcOrd="4" destOrd="0" parTransId="{112CF441-D36B-46EF-A93C-9D7FF06CA450}" sibTransId="{E5247F76-144A-40E4-B94D-466C40B6EBFE}"/>
    <dgm:cxn modelId="{5CEE4856-55E3-4DE8-B75C-4A82BE277686}" type="presOf" srcId="{4D05FE1E-D8F0-4813-8933-15EADFB5B986}" destId="{A5730BA8-4BA8-4194-879B-A0B8FB62746E}" srcOrd="0" destOrd="0" presId="urn:microsoft.com/office/officeart/2008/layout/VerticalCurvedList"/>
    <dgm:cxn modelId="{20723C79-BAC9-4AEB-BCC5-09D64781627E}" type="presOf" srcId="{A3D1E551-BEAC-4876-A296-201F9CB6337C}" destId="{4D2BD145-1577-40BA-A4FA-66069ECB3096}" srcOrd="0" destOrd="0" presId="urn:microsoft.com/office/officeart/2008/layout/VerticalCurvedList"/>
    <dgm:cxn modelId="{382AEAA1-2B04-45DB-BFBA-40F4C21AC79F}" type="presOf" srcId="{2933DDC2-A784-4C82-A818-3CA0A70A5664}" destId="{9FEA0655-7A99-43BE-BDE3-2A9D20F9D00B}" srcOrd="0" destOrd="0" presId="urn:microsoft.com/office/officeart/2008/layout/VerticalCurvedList"/>
    <dgm:cxn modelId="{F97550A6-8AB0-4397-8D23-0BC27839F3D2}" srcId="{853E94BC-C18B-4E69-B493-F5768AA0795F}" destId="{2126A1EF-FC5A-469C-BE81-FC059DF30BA6}" srcOrd="0" destOrd="0" parTransId="{0CF29594-8ED2-4169-9136-8AF8B75D09D7}" sibTransId="{B3D10926-A0A4-4ACB-A4AA-F51EB5993603}"/>
    <dgm:cxn modelId="{AA7333A8-9B3F-4101-99C1-EA3638DF5E39}" srcId="{853E94BC-C18B-4E69-B493-F5768AA0795F}" destId="{0DADE398-3379-4D59-A5E0-985D97CE657F}" srcOrd="2" destOrd="0" parTransId="{6F301243-BDF5-4D04-AD67-3D12E8D3F7E0}" sibTransId="{3085D8BD-8A2A-426B-A60B-91F662E441DE}"/>
    <dgm:cxn modelId="{BE8397D3-1144-457D-8BDC-4A3E4E1B5E25}" type="presOf" srcId="{853E94BC-C18B-4E69-B493-F5768AA0795F}" destId="{EB4E10D8-2900-4A6F-B555-82A365D635BF}" srcOrd="0" destOrd="0" presId="urn:microsoft.com/office/officeart/2008/layout/VerticalCurvedList"/>
    <dgm:cxn modelId="{7446ADE0-95D4-480C-9F8F-CAA031B66929}" srcId="{853E94BC-C18B-4E69-B493-F5768AA0795F}" destId="{A3D1E551-BEAC-4876-A296-201F9CB6337C}" srcOrd="1" destOrd="0" parTransId="{116A6088-FCC3-4FB4-9817-52C5F94F92A4}" sibTransId="{83A0A4F3-EDA6-4042-A15A-7B4F34F0E267}"/>
    <dgm:cxn modelId="{AB122DF1-A90B-4E4F-B196-D31814005CC4}" type="presOf" srcId="{0DADE398-3379-4D59-A5E0-985D97CE657F}" destId="{0EFDCD9F-6066-48A5-A59F-E7458725C0B9}" srcOrd="0" destOrd="0" presId="urn:microsoft.com/office/officeart/2008/layout/VerticalCurvedList"/>
    <dgm:cxn modelId="{3F776054-CCC9-4979-A9A1-2445C4F9F8C6}" type="presParOf" srcId="{EB4E10D8-2900-4A6F-B555-82A365D635BF}" destId="{4C19B449-D818-4006-BE5E-4AFC57CCC6FE}" srcOrd="0" destOrd="0" presId="urn:microsoft.com/office/officeart/2008/layout/VerticalCurvedList"/>
    <dgm:cxn modelId="{669CCE25-4A5E-495D-90E4-552F31D172C2}" type="presParOf" srcId="{4C19B449-D818-4006-BE5E-4AFC57CCC6FE}" destId="{E8CCD98E-D6CF-4C54-8AC6-7C2494506ED5}" srcOrd="0" destOrd="0" presId="urn:microsoft.com/office/officeart/2008/layout/VerticalCurvedList"/>
    <dgm:cxn modelId="{D7DFD823-1470-471E-8D53-37F6C3FA5A59}" type="presParOf" srcId="{E8CCD98E-D6CF-4C54-8AC6-7C2494506ED5}" destId="{9CB47EAD-B635-467F-B075-7C29B8A87A7B}" srcOrd="0" destOrd="0" presId="urn:microsoft.com/office/officeart/2008/layout/VerticalCurvedList"/>
    <dgm:cxn modelId="{18A82F5A-A302-4C28-88FA-A1C32BF69192}" type="presParOf" srcId="{E8CCD98E-D6CF-4C54-8AC6-7C2494506ED5}" destId="{DDC19B26-8C06-4296-9467-5CA1431A31C0}" srcOrd="1" destOrd="0" presId="urn:microsoft.com/office/officeart/2008/layout/VerticalCurvedList"/>
    <dgm:cxn modelId="{5F27EBB1-B0F7-4A1F-9E61-CC9A2B68D3F4}" type="presParOf" srcId="{E8CCD98E-D6CF-4C54-8AC6-7C2494506ED5}" destId="{BABFCBA7-00D6-4421-A9A1-63C4CBA30E18}" srcOrd="2" destOrd="0" presId="urn:microsoft.com/office/officeart/2008/layout/VerticalCurvedList"/>
    <dgm:cxn modelId="{C218681E-2210-48DB-83FB-47D93F7D8331}" type="presParOf" srcId="{E8CCD98E-D6CF-4C54-8AC6-7C2494506ED5}" destId="{9593D2BA-A632-4750-A1BA-377895559050}" srcOrd="3" destOrd="0" presId="urn:microsoft.com/office/officeart/2008/layout/VerticalCurvedList"/>
    <dgm:cxn modelId="{DAA739BE-B4DD-40D0-8ADD-D0AD381E539A}" type="presParOf" srcId="{4C19B449-D818-4006-BE5E-4AFC57CCC6FE}" destId="{C681489F-7B95-47FA-AECF-58187CEFE8C0}" srcOrd="1" destOrd="0" presId="urn:microsoft.com/office/officeart/2008/layout/VerticalCurvedList"/>
    <dgm:cxn modelId="{7FE26F05-4655-41F6-8EEF-1545204F24F8}" type="presParOf" srcId="{4C19B449-D818-4006-BE5E-4AFC57CCC6FE}" destId="{534F4DA1-4A87-43F0-ABE6-2F902D2D78EF}" srcOrd="2" destOrd="0" presId="urn:microsoft.com/office/officeart/2008/layout/VerticalCurvedList"/>
    <dgm:cxn modelId="{B77CA2CD-0080-4109-96D6-54CC5115D9B7}" type="presParOf" srcId="{534F4DA1-4A87-43F0-ABE6-2F902D2D78EF}" destId="{9AB609FB-FA0A-4D67-B31C-8FC85F22317F}" srcOrd="0" destOrd="0" presId="urn:microsoft.com/office/officeart/2008/layout/VerticalCurvedList"/>
    <dgm:cxn modelId="{FAD6B2A8-60C3-48EA-B037-D6E845BD2CA4}" type="presParOf" srcId="{4C19B449-D818-4006-BE5E-4AFC57CCC6FE}" destId="{4D2BD145-1577-40BA-A4FA-66069ECB3096}" srcOrd="3" destOrd="0" presId="urn:microsoft.com/office/officeart/2008/layout/VerticalCurvedList"/>
    <dgm:cxn modelId="{7FFEBA79-E42F-42C6-8B83-230742370CA7}" type="presParOf" srcId="{4C19B449-D818-4006-BE5E-4AFC57CCC6FE}" destId="{DF99CB45-1DEC-4220-83CE-644DDF26EA0D}" srcOrd="4" destOrd="0" presId="urn:microsoft.com/office/officeart/2008/layout/VerticalCurvedList"/>
    <dgm:cxn modelId="{104DD7C3-0147-4A77-B95F-A9142C796455}" type="presParOf" srcId="{DF99CB45-1DEC-4220-83CE-644DDF26EA0D}" destId="{27FE5C7A-5330-4D3C-8673-DACA028A6360}" srcOrd="0" destOrd="0" presId="urn:microsoft.com/office/officeart/2008/layout/VerticalCurvedList"/>
    <dgm:cxn modelId="{BDE788DE-6084-4593-860E-898D09BB5743}" type="presParOf" srcId="{4C19B449-D818-4006-BE5E-4AFC57CCC6FE}" destId="{0EFDCD9F-6066-48A5-A59F-E7458725C0B9}" srcOrd="5" destOrd="0" presId="urn:microsoft.com/office/officeart/2008/layout/VerticalCurvedList"/>
    <dgm:cxn modelId="{96863B1A-9FBE-4E26-BB67-5C57E221EF10}" type="presParOf" srcId="{4C19B449-D818-4006-BE5E-4AFC57CCC6FE}" destId="{707148F1-FA7A-4B8D-9561-DA7B0AB674D5}" srcOrd="6" destOrd="0" presId="urn:microsoft.com/office/officeart/2008/layout/VerticalCurvedList"/>
    <dgm:cxn modelId="{FA4D6F30-3E71-40C9-87D9-3F136CF18D05}" type="presParOf" srcId="{707148F1-FA7A-4B8D-9561-DA7B0AB674D5}" destId="{7524DE6B-1F09-4BC0-860A-BAA82CB02DA5}" srcOrd="0" destOrd="0" presId="urn:microsoft.com/office/officeart/2008/layout/VerticalCurvedList"/>
    <dgm:cxn modelId="{EB4C373C-B371-49AC-906E-282E9C54B3C1}" type="presParOf" srcId="{4C19B449-D818-4006-BE5E-4AFC57CCC6FE}" destId="{9FEA0655-7A99-43BE-BDE3-2A9D20F9D00B}" srcOrd="7" destOrd="0" presId="urn:microsoft.com/office/officeart/2008/layout/VerticalCurvedList"/>
    <dgm:cxn modelId="{EBE2BAE0-92C4-4C4A-8EC8-F656B0F8C0D1}" type="presParOf" srcId="{4C19B449-D818-4006-BE5E-4AFC57CCC6FE}" destId="{62345AEB-B9E8-42F0-A892-B9DD951C2B50}" srcOrd="8" destOrd="0" presId="urn:microsoft.com/office/officeart/2008/layout/VerticalCurvedList"/>
    <dgm:cxn modelId="{F495B7E1-714F-4D7B-8CD6-FF2602043589}" type="presParOf" srcId="{62345AEB-B9E8-42F0-A892-B9DD951C2B50}" destId="{59B084B4-9DA3-4920-B360-3B212F4B5434}" srcOrd="0" destOrd="0" presId="urn:microsoft.com/office/officeart/2008/layout/VerticalCurvedList"/>
    <dgm:cxn modelId="{0B7B0DD5-9EE9-48A2-9024-B7FD05E09373}" type="presParOf" srcId="{4C19B449-D818-4006-BE5E-4AFC57CCC6FE}" destId="{A5730BA8-4BA8-4194-879B-A0B8FB62746E}" srcOrd="9" destOrd="0" presId="urn:microsoft.com/office/officeart/2008/layout/VerticalCurvedList"/>
    <dgm:cxn modelId="{59CD5C5B-2986-4817-BCD4-8A461B3E9434}" type="presParOf" srcId="{4C19B449-D818-4006-BE5E-4AFC57CCC6FE}" destId="{978B5980-6947-4724-8ABD-3628E25CF9FA}" srcOrd="10" destOrd="0" presId="urn:microsoft.com/office/officeart/2008/layout/VerticalCurvedList"/>
    <dgm:cxn modelId="{5DA95783-F1F4-491B-A470-7F32A532A9BF}" type="presParOf" srcId="{978B5980-6947-4724-8ABD-3628E25CF9FA}" destId="{5F24A112-F735-43DC-B39A-A6E6C5BAD7C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3E94BC-C18B-4E69-B493-F5768AA0795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N"/>
        </a:p>
      </dgm:t>
    </dgm:pt>
    <dgm:pt modelId="{2126A1EF-FC5A-469C-BE81-FC059DF30BA6}">
      <dgm:prSet phldrT="[Text]"/>
      <dgm:spPr/>
      <dgm:t>
        <a:bodyPr/>
        <a:lstStyle/>
        <a:p>
          <a:r>
            <a:rPr lang="en-IN" dirty="0"/>
            <a:t>Self interest threat</a:t>
          </a:r>
        </a:p>
      </dgm:t>
    </dgm:pt>
    <dgm:pt modelId="{0CF29594-8ED2-4169-9136-8AF8B75D09D7}" type="parTrans" cxnId="{F97550A6-8AB0-4397-8D23-0BC27839F3D2}">
      <dgm:prSet/>
      <dgm:spPr/>
      <dgm:t>
        <a:bodyPr/>
        <a:lstStyle/>
        <a:p>
          <a:endParaRPr lang="en-IN"/>
        </a:p>
      </dgm:t>
    </dgm:pt>
    <dgm:pt modelId="{B3D10926-A0A4-4ACB-A4AA-F51EB5993603}" type="sibTrans" cxnId="{F97550A6-8AB0-4397-8D23-0BC27839F3D2}">
      <dgm:prSet/>
      <dgm:spPr/>
      <dgm:t>
        <a:bodyPr/>
        <a:lstStyle/>
        <a:p>
          <a:endParaRPr lang="en-IN"/>
        </a:p>
      </dgm:t>
    </dgm:pt>
    <dgm:pt modelId="{91B468F3-A4FD-4C03-A692-A9E0A9BF023A}">
      <dgm:prSet/>
      <dgm:spPr/>
      <dgm:t>
        <a:bodyPr/>
        <a:lstStyle/>
        <a:p>
          <a:r>
            <a:rPr lang="en-IN" dirty="0"/>
            <a:t>Self review threat</a:t>
          </a:r>
        </a:p>
      </dgm:t>
    </dgm:pt>
    <dgm:pt modelId="{91CF979D-C5B3-43DB-886C-528671A6E6FB}" type="parTrans" cxnId="{C6E5E334-5E7C-45C5-A516-E708CD8B8E3D}">
      <dgm:prSet/>
      <dgm:spPr/>
      <dgm:t>
        <a:bodyPr/>
        <a:lstStyle/>
        <a:p>
          <a:endParaRPr lang="en-IN"/>
        </a:p>
      </dgm:t>
    </dgm:pt>
    <dgm:pt modelId="{D691C75C-4EC5-433E-8E39-C404BBD7B70F}" type="sibTrans" cxnId="{C6E5E334-5E7C-45C5-A516-E708CD8B8E3D}">
      <dgm:prSet/>
      <dgm:spPr/>
      <dgm:t>
        <a:bodyPr/>
        <a:lstStyle/>
        <a:p>
          <a:endParaRPr lang="en-IN"/>
        </a:p>
      </dgm:t>
    </dgm:pt>
    <dgm:pt modelId="{76623706-7DE9-43FD-BC4F-23745E53C984}">
      <dgm:prSet/>
      <dgm:spPr/>
      <dgm:t>
        <a:bodyPr/>
        <a:lstStyle/>
        <a:p>
          <a:r>
            <a:rPr lang="en-IN" dirty="0"/>
            <a:t>Advocacy threat</a:t>
          </a:r>
        </a:p>
      </dgm:t>
    </dgm:pt>
    <dgm:pt modelId="{F1C798FB-8161-40DF-86B0-AEF3AFE1A06B}" type="parTrans" cxnId="{201311C2-A041-4F58-9FD7-18802EA88BEC}">
      <dgm:prSet/>
      <dgm:spPr/>
      <dgm:t>
        <a:bodyPr/>
        <a:lstStyle/>
        <a:p>
          <a:endParaRPr lang="en-IN"/>
        </a:p>
      </dgm:t>
    </dgm:pt>
    <dgm:pt modelId="{76B20C30-8098-4CDE-859E-FC64C285EA1B}" type="sibTrans" cxnId="{201311C2-A041-4F58-9FD7-18802EA88BEC}">
      <dgm:prSet/>
      <dgm:spPr/>
      <dgm:t>
        <a:bodyPr/>
        <a:lstStyle/>
        <a:p>
          <a:endParaRPr lang="en-IN"/>
        </a:p>
      </dgm:t>
    </dgm:pt>
    <dgm:pt modelId="{788CDCA8-0234-4B36-BE4D-D88217AC125D}">
      <dgm:prSet/>
      <dgm:spPr/>
      <dgm:t>
        <a:bodyPr/>
        <a:lstStyle/>
        <a:p>
          <a:r>
            <a:rPr lang="en-IN" dirty="0"/>
            <a:t>Familiarity threat</a:t>
          </a:r>
        </a:p>
      </dgm:t>
    </dgm:pt>
    <dgm:pt modelId="{51723964-A208-4562-90A0-9D7D0C2FFC9B}" type="parTrans" cxnId="{D11E3C54-1E05-4C93-8F41-033A97BE61ED}">
      <dgm:prSet/>
      <dgm:spPr/>
      <dgm:t>
        <a:bodyPr/>
        <a:lstStyle/>
        <a:p>
          <a:endParaRPr lang="en-IN"/>
        </a:p>
      </dgm:t>
    </dgm:pt>
    <dgm:pt modelId="{22D929C3-16EC-4B34-850F-428DC83E9181}" type="sibTrans" cxnId="{D11E3C54-1E05-4C93-8F41-033A97BE61ED}">
      <dgm:prSet/>
      <dgm:spPr/>
      <dgm:t>
        <a:bodyPr/>
        <a:lstStyle/>
        <a:p>
          <a:endParaRPr lang="en-IN"/>
        </a:p>
      </dgm:t>
    </dgm:pt>
    <dgm:pt modelId="{6E0ACE02-4752-4B1F-8D02-ED5906396CC0}">
      <dgm:prSet/>
      <dgm:spPr/>
      <dgm:t>
        <a:bodyPr/>
        <a:lstStyle/>
        <a:p>
          <a:r>
            <a:rPr lang="en-IN" dirty="0"/>
            <a:t>Intimidation threat</a:t>
          </a:r>
        </a:p>
      </dgm:t>
    </dgm:pt>
    <dgm:pt modelId="{22981E8B-B54C-4DBA-89DF-AB926F6C48B6}" type="parTrans" cxnId="{0392824B-BFF7-4533-BED6-5AB0C5D5E3DE}">
      <dgm:prSet/>
      <dgm:spPr/>
      <dgm:t>
        <a:bodyPr/>
        <a:lstStyle/>
        <a:p>
          <a:endParaRPr lang="en-IN"/>
        </a:p>
      </dgm:t>
    </dgm:pt>
    <dgm:pt modelId="{BC4F7687-074A-42A3-8213-BB53BD416BD9}" type="sibTrans" cxnId="{0392824B-BFF7-4533-BED6-5AB0C5D5E3DE}">
      <dgm:prSet/>
      <dgm:spPr/>
      <dgm:t>
        <a:bodyPr/>
        <a:lstStyle/>
        <a:p>
          <a:endParaRPr lang="en-IN"/>
        </a:p>
      </dgm:t>
    </dgm:pt>
    <dgm:pt modelId="{EB4E10D8-2900-4A6F-B555-82A365D635BF}" type="pres">
      <dgm:prSet presAssocID="{853E94BC-C18B-4E69-B493-F5768AA0795F}" presName="Name0" presStyleCnt="0">
        <dgm:presLayoutVars>
          <dgm:chMax val="7"/>
          <dgm:chPref val="7"/>
          <dgm:dir/>
        </dgm:presLayoutVars>
      </dgm:prSet>
      <dgm:spPr/>
    </dgm:pt>
    <dgm:pt modelId="{4C19B449-D818-4006-BE5E-4AFC57CCC6FE}" type="pres">
      <dgm:prSet presAssocID="{853E94BC-C18B-4E69-B493-F5768AA0795F}" presName="Name1" presStyleCnt="0"/>
      <dgm:spPr/>
    </dgm:pt>
    <dgm:pt modelId="{E8CCD98E-D6CF-4C54-8AC6-7C2494506ED5}" type="pres">
      <dgm:prSet presAssocID="{853E94BC-C18B-4E69-B493-F5768AA0795F}" presName="cycle" presStyleCnt="0"/>
      <dgm:spPr/>
    </dgm:pt>
    <dgm:pt modelId="{9CB47EAD-B635-467F-B075-7C29B8A87A7B}" type="pres">
      <dgm:prSet presAssocID="{853E94BC-C18B-4E69-B493-F5768AA0795F}" presName="srcNode" presStyleLbl="node1" presStyleIdx="0" presStyleCnt="5"/>
      <dgm:spPr/>
    </dgm:pt>
    <dgm:pt modelId="{DDC19B26-8C06-4296-9467-5CA1431A31C0}" type="pres">
      <dgm:prSet presAssocID="{853E94BC-C18B-4E69-B493-F5768AA0795F}" presName="conn" presStyleLbl="parChTrans1D2" presStyleIdx="0" presStyleCnt="1"/>
      <dgm:spPr/>
    </dgm:pt>
    <dgm:pt modelId="{BABFCBA7-00D6-4421-A9A1-63C4CBA30E18}" type="pres">
      <dgm:prSet presAssocID="{853E94BC-C18B-4E69-B493-F5768AA0795F}" presName="extraNode" presStyleLbl="node1" presStyleIdx="0" presStyleCnt="5"/>
      <dgm:spPr/>
    </dgm:pt>
    <dgm:pt modelId="{9593D2BA-A632-4750-A1BA-377895559050}" type="pres">
      <dgm:prSet presAssocID="{853E94BC-C18B-4E69-B493-F5768AA0795F}" presName="dstNode" presStyleLbl="node1" presStyleIdx="0" presStyleCnt="5"/>
      <dgm:spPr/>
    </dgm:pt>
    <dgm:pt modelId="{C681489F-7B95-47FA-AECF-58187CEFE8C0}" type="pres">
      <dgm:prSet presAssocID="{2126A1EF-FC5A-469C-BE81-FC059DF30BA6}" presName="text_1" presStyleLbl="node1" presStyleIdx="0" presStyleCnt="5">
        <dgm:presLayoutVars>
          <dgm:bulletEnabled val="1"/>
        </dgm:presLayoutVars>
      </dgm:prSet>
      <dgm:spPr/>
    </dgm:pt>
    <dgm:pt modelId="{534F4DA1-4A87-43F0-ABE6-2F902D2D78EF}" type="pres">
      <dgm:prSet presAssocID="{2126A1EF-FC5A-469C-BE81-FC059DF30BA6}" presName="accent_1" presStyleCnt="0"/>
      <dgm:spPr/>
    </dgm:pt>
    <dgm:pt modelId="{9AB609FB-FA0A-4D67-B31C-8FC85F22317F}" type="pres">
      <dgm:prSet presAssocID="{2126A1EF-FC5A-469C-BE81-FC059DF30BA6}" presName="accentRepeatNode" presStyleLbl="solidFgAcc1" presStyleIdx="0" presStyleCnt="5"/>
      <dgm:spPr/>
    </dgm:pt>
    <dgm:pt modelId="{8D898910-5443-4B0C-9F58-B045A4307C96}" type="pres">
      <dgm:prSet presAssocID="{91B468F3-A4FD-4C03-A692-A9E0A9BF023A}" presName="text_2" presStyleLbl="node1" presStyleIdx="1" presStyleCnt="5">
        <dgm:presLayoutVars>
          <dgm:bulletEnabled val="1"/>
        </dgm:presLayoutVars>
      </dgm:prSet>
      <dgm:spPr/>
    </dgm:pt>
    <dgm:pt modelId="{6B5FD6EA-577A-4399-93E3-B01A258EC148}" type="pres">
      <dgm:prSet presAssocID="{91B468F3-A4FD-4C03-A692-A9E0A9BF023A}" presName="accent_2" presStyleCnt="0"/>
      <dgm:spPr/>
    </dgm:pt>
    <dgm:pt modelId="{4D6D4E37-10F5-4F38-8B43-FC32DDFBC995}" type="pres">
      <dgm:prSet presAssocID="{91B468F3-A4FD-4C03-A692-A9E0A9BF023A}" presName="accentRepeatNode" presStyleLbl="solidFgAcc1" presStyleIdx="1" presStyleCnt="5"/>
      <dgm:spPr/>
    </dgm:pt>
    <dgm:pt modelId="{C1E3058A-0D83-4E02-8EE7-F7096011565F}" type="pres">
      <dgm:prSet presAssocID="{76623706-7DE9-43FD-BC4F-23745E53C984}" presName="text_3" presStyleLbl="node1" presStyleIdx="2" presStyleCnt="5">
        <dgm:presLayoutVars>
          <dgm:bulletEnabled val="1"/>
        </dgm:presLayoutVars>
      </dgm:prSet>
      <dgm:spPr/>
    </dgm:pt>
    <dgm:pt modelId="{90CF87B5-C3D0-4BF3-A63D-BC95A81AFDF6}" type="pres">
      <dgm:prSet presAssocID="{76623706-7DE9-43FD-BC4F-23745E53C984}" presName="accent_3" presStyleCnt="0"/>
      <dgm:spPr/>
    </dgm:pt>
    <dgm:pt modelId="{CD8EBEEE-AEDC-40CD-A9D2-95F7D590BAE8}" type="pres">
      <dgm:prSet presAssocID="{76623706-7DE9-43FD-BC4F-23745E53C984}" presName="accentRepeatNode" presStyleLbl="solidFgAcc1" presStyleIdx="2" presStyleCnt="5"/>
      <dgm:spPr/>
    </dgm:pt>
    <dgm:pt modelId="{0E08EC97-FED0-4DBA-BB4A-2AD809515D19}" type="pres">
      <dgm:prSet presAssocID="{788CDCA8-0234-4B36-BE4D-D88217AC125D}" presName="text_4" presStyleLbl="node1" presStyleIdx="3" presStyleCnt="5">
        <dgm:presLayoutVars>
          <dgm:bulletEnabled val="1"/>
        </dgm:presLayoutVars>
      </dgm:prSet>
      <dgm:spPr/>
    </dgm:pt>
    <dgm:pt modelId="{CC8D91A3-D195-4316-A6D6-2A27E6AA450E}" type="pres">
      <dgm:prSet presAssocID="{788CDCA8-0234-4B36-BE4D-D88217AC125D}" presName="accent_4" presStyleCnt="0"/>
      <dgm:spPr/>
    </dgm:pt>
    <dgm:pt modelId="{53F59D90-57BC-445A-AAAF-86E2304156E7}" type="pres">
      <dgm:prSet presAssocID="{788CDCA8-0234-4B36-BE4D-D88217AC125D}" presName="accentRepeatNode" presStyleLbl="solidFgAcc1" presStyleIdx="3" presStyleCnt="5"/>
      <dgm:spPr/>
    </dgm:pt>
    <dgm:pt modelId="{4136433A-F678-4194-BD55-6DD5CC95AB12}" type="pres">
      <dgm:prSet presAssocID="{6E0ACE02-4752-4B1F-8D02-ED5906396CC0}" presName="text_5" presStyleLbl="node1" presStyleIdx="4" presStyleCnt="5">
        <dgm:presLayoutVars>
          <dgm:bulletEnabled val="1"/>
        </dgm:presLayoutVars>
      </dgm:prSet>
      <dgm:spPr/>
    </dgm:pt>
    <dgm:pt modelId="{3D5FF628-AE4C-4C4C-9BD2-4F236D17C983}" type="pres">
      <dgm:prSet presAssocID="{6E0ACE02-4752-4B1F-8D02-ED5906396CC0}" presName="accent_5" presStyleCnt="0"/>
      <dgm:spPr/>
    </dgm:pt>
    <dgm:pt modelId="{4D2A12F1-C090-4256-9A04-396699488BCE}" type="pres">
      <dgm:prSet presAssocID="{6E0ACE02-4752-4B1F-8D02-ED5906396CC0}" presName="accentRepeatNode" presStyleLbl="solidFgAcc1" presStyleIdx="4" presStyleCnt="5"/>
      <dgm:spPr/>
    </dgm:pt>
  </dgm:ptLst>
  <dgm:cxnLst>
    <dgm:cxn modelId="{0044DD01-3BD4-48B2-BCA6-F921228F5A07}" type="presOf" srcId="{76623706-7DE9-43FD-BC4F-23745E53C984}" destId="{C1E3058A-0D83-4E02-8EE7-F7096011565F}" srcOrd="0" destOrd="0" presId="urn:microsoft.com/office/officeart/2008/layout/VerticalCurvedList"/>
    <dgm:cxn modelId="{93997B08-9908-4532-98EF-72DC81CC9A21}" type="presOf" srcId="{2126A1EF-FC5A-469C-BE81-FC059DF30BA6}" destId="{C681489F-7B95-47FA-AECF-58187CEFE8C0}" srcOrd="0" destOrd="0" presId="urn:microsoft.com/office/officeart/2008/layout/VerticalCurvedList"/>
    <dgm:cxn modelId="{C6E5E334-5E7C-45C5-A516-E708CD8B8E3D}" srcId="{853E94BC-C18B-4E69-B493-F5768AA0795F}" destId="{91B468F3-A4FD-4C03-A692-A9E0A9BF023A}" srcOrd="1" destOrd="0" parTransId="{91CF979D-C5B3-43DB-886C-528671A6E6FB}" sibTransId="{D691C75C-4EC5-433E-8E39-C404BBD7B70F}"/>
    <dgm:cxn modelId="{28649B3B-A3F0-4CF9-93D9-9D649566195A}" type="presOf" srcId="{B3D10926-A0A4-4ACB-A4AA-F51EB5993603}" destId="{DDC19B26-8C06-4296-9467-5CA1431A31C0}" srcOrd="0" destOrd="0" presId="urn:microsoft.com/office/officeart/2008/layout/VerticalCurvedList"/>
    <dgm:cxn modelId="{0392824B-BFF7-4533-BED6-5AB0C5D5E3DE}" srcId="{853E94BC-C18B-4E69-B493-F5768AA0795F}" destId="{6E0ACE02-4752-4B1F-8D02-ED5906396CC0}" srcOrd="4" destOrd="0" parTransId="{22981E8B-B54C-4DBA-89DF-AB926F6C48B6}" sibTransId="{BC4F7687-074A-42A3-8213-BB53BD416BD9}"/>
    <dgm:cxn modelId="{D11E3C54-1E05-4C93-8F41-033A97BE61ED}" srcId="{853E94BC-C18B-4E69-B493-F5768AA0795F}" destId="{788CDCA8-0234-4B36-BE4D-D88217AC125D}" srcOrd="3" destOrd="0" parTransId="{51723964-A208-4562-90A0-9D7D0C2FFC9B}" sibTransId="{22D929C3-16EC-4B34-850F-428DC83E9181}"/>
    <dgm:cxn modelId="{6146A255-0788-4C2A-9FB3-22ECFB749F7A}" type="presOf" srcId="{788CDCA8-0234-4B36-BE4D-D88217AC125D}" destId="{0E08EC97-FED0-4DBA-BB4A-2AD809515D19}" srcOrd="0" destOrd="0" presId="urn:microsoft.com/office/officeart/2008/layout/VerticalCurvedList"/>
    <dgm:cxn modelId="{F97550A6-8AB0-4397-8D23-0BC27839F3D2}" srcId="{853E94BC-C18B-4E69-B493-F5768AA0795F}" destId="{2126A1EF-FC5A-469C-BE81-FC059DF30BA6}" srcOrd="0" destOrd="0" parTransId="{0CF29594-8ED2-4169-9136-8AF8B75D09D7}" sibTransId="{B3D10926-A0A4-4ACB-A4AA-F51EB5993603}"/>
    <dgm:cxn modelId="{942768AB-4513-4B3F-8BDD-6A803348A130}" type="presOf" srcId="{91B468F3-A4FD-4C03-A692-A9E0A9BF023A}" destId="{8D898910-5443-4B0C-9F58-B045A4307C96}" srcOrd="0" destOrd="0" presId="urn:microsoft.com/office/officeart/2008/layout/VerticalCurvedList"/>
    <dgm:cxn modelId="{201311C2-A041-4F58-9FD7-18802EA88BEC}" srcId="{853E94BC-C18B-4E69-B493-F5768AA0795F}" destId="{76623706-7DE9-43FD-BC4F-23745E53C984}" srcOrd="2" destOrd="0" parTransId="{F1C798FB-8161-40DF-86B0-AEF3AFE1A06B}" sibTransId="{76B20C30-8098-4CDE-859E-FC64C285EA1B}"/>
    <dgm:cxn modelId="{BE8397D3-1144-457D-8BDC-4A3E4E1B5E25}" type="presOf" srcId="{853E94BC-C18B-4E69-B493-F5768AA0795F}" destId="{EB4E10D8-2900-4A6F-B555-82A365D635BF}" srcOrd="0" destOrd="0" presId="urn:microsoft.com/office/officeart/2008/layout/VerticalCurvedList"/>
    <dgm:cxn modelId="{FC8AF5E4-F85D-499E-9B60-F2C1A34A0B3C}" type="presOf" srcId="{6E0ACE02-4752-4B1F-8D02-ED5906396CC0}" destId="{4136433A-F678-4194-BD55-6DD5CC95AB12}" srcOrd="0" destOrd="0" presId="urn:microsoft.com/office/officeart/2008/layout/VerticalCurvedList"/>
    <dgm:cxn modelId="{3F776054-CCC9-4979-A9A1-2445C4F9F8C6}" type="presParOf" srcId="{EB4E10D8-2900-4A6F-B555-82A365D635BF}" destId="{4C19B449-D818-4006-BE5E-4AFC57CCC6FE}" srcOrd="0" destOrd="0" presId="urn:microsoft.com/office/officeart/2008/layout/VerticalCurvedList"/>
    <dgm:cxn modelId="{669CCE25-4A5E-495D-90E4-552F31D172C2}" type="presParOf" srcId="{4C19B449-D818-4006-BE5E-4AFC57CCC6FE}" destId="{E8CCD98E-D6CF-4C54-8AC6-7C2494506ED5}" srcOrd="0" destOrd="0" presId="urn:microsoft.com/office/officeart/2008/layout/VerticalCurvedList"/>
    <dgm:cxn modelId="{D7DFD823-1470-471E-8D53-37F6C3FA5A59}" type="presParOf" srcId="{E8CCD98E-D6CF-4C54-8AC6-7C2494506ED5}" destId="{9CB47EAD-B635-467F-B075-7C29B8A87A7B}" srcOrd="0" destOrd="0" presId="urn:microsoft.com/office/officeart/2008/layout/VerticalCurvedList"/>
    <dgm:cxn modelId="{18A82F5A-A302-4C28-88FA-A1C32BF69192}" type="presParOf" srcId="{E8CCD98E-D6CF-4C54-8AC6-7C2494506ED5}" destId="{DDC19B26-8C06-4296-9467-5CA1431A31C0}" srcOrd="1" destOrd="0" presId="urn:microsoft.com/office/officeart/2008/layout/VerticalCurvedList"/>
    <dgm:cxn modelId="{5F27EBB1-B0F7-4A1F-9E61-CC9A2B68D3F4}" type="presParOf" srcId="{E8CCD98E-D6CF-4C54-8AC6-7C2494506ED5}" destId="{BABFCBA7-00D6-4421-A9A1-63C4CBA30E18}" srcOrd="2" destOrd="0" presId="urn:microsoft.com/office/officeart/2008/layout/VerticalCurvedList"/>
    <dgm:cxn modelId="{C218681E-2210-48DB-83FB-47D93F7D8331}" type="presParOf" srcId="{E8CCD98E-D6CF-4C54-8AC6-7C2494506ED5}" destId="{9593D2BA-A632-4750-A1BA-377895559050}" srcOrd="3" destOrd="0" presId="urn:microsoft.com/office/officeart/2008/layout/VerticalCurvedList"/>
    <dgm:cxn modelId="{DAA739BE-B4DD-40D0-8ADD-D0AD381E539A}" type="presParOf" srcId="{4C19B449-D818-4006-BE5E-4AFC57CCC6FE}" destId="{C681489F-7B95-47FA-AECF-58187CEFE8C0}" srcOrd="1" destOrd="0" presId="urn:microsoft.com/office/officeart/2008/layout/VerticalCurvedList"/>
    <dgm:cxn modelId="{7FE26F05-4655-41F6-8EEF-1545204F24F8}" type="presParOf" srcId="{4C19B449-D818-4006-BE5E-4AFC57CCC6FE}" destId="{534F4DA1-4A87-43F0-ABE6-2F902D2D78EF}" srcOrd="2" destOrd="0" presId="urn:microsoft.com/office/officeart/2008/layout/VerticalCurvedList"/>
    <dgm:cxn modelId="{B77CA2CD-0080-4109-96D6-54CC5115D9B7}" type="presParOf" srcId="{534F4DA1-4A87-43F0-ABE6-2F902D2D78EF}" destId="{9AB609FB-FA0A-4D67-B31C-8FC85F22317F}" srcOrd="0" destOrd="0" presId="urn:microsoft.com/office/officeart/2008/layout/VerticalCurvedList"/>
    <dgm:cxn modelId="{E52F0BDC-4217-480C-B715-7CD7E7496ED8}" type="presParOf" srcId="{4C19B449-D818-4006-BE5E-4AFC57CCC6FE}" destId="{8D898910-5443-4B0C-9F58-B045A4307C96}" srcOrd="3" destOrd="0" presId="urn:microsoft.com/office/officeart/2008/layout/VerticalCurvedList"/>
    <dgm:cxn modelId="{48134FA7-368E-4631-999F-50409755448B}" type="presParOf" srcId="{4C19B449-D818-4006-BE5E-4AFC57CCC6FE}" destId="{6B5FD6EA-577A-4399-93E3-B01A258EC148}" srcOrd="4" destOrd="0" presId="urn:microsoft.com/office/officeart/2008/layout/VerticalCurvedList"/>
    <dgm:cxn modelId="{06E65C1A-9646-417C-AC80-6B9C6B37EF1B}" type="presParOf" srcId="{6B5FD6EA-577A-4399-93E3-B01A258EC148}" destId="{4D6D4E37-10F5-4F38-8B43-FC32DDFBC995}" srcOrd="0" destOrd="0" presId="urn:microsoft.com/office/officeart/2008/layout/VerticalCurvedList"/>
    <dgm:cxn modelId="{DFCECBE5-8B2F-4B43-9ACA-1E2ECDDAFD6B}" type="presParOf" srcId="{4C19B449-D818-4006-BE5E-4AFC57CCC6FE}" destId="{C1E3058A-0D83-4E02-8EE7-F7096011565F}" srcOrd="5" destOrd="0" presId="urn:microsoft.com/office/officeart/2008/layout/VerticalCurvedList"/>
    <dgm:cxn modelId="{A1793BA2-21B0-4F12-8037-66F4BC507018}" type="presParOf" srcId="{4C19B449-D818-4006-BE5E-4AFC57CCC6FE}" destId="{90CF87B5-C3D0-4BF3-A63D-BC95A81AFDF6}" srcOrd="6" destOrd="0" presId="urn:microsoft.com/office/officeart/2008/layout/VerticalCurvedList"/>
    <dgm:cxn modelId="{38818C3F-A15B-44A6-852B-1E4DEAE9C576}" type="presParOf" srcId="{90CF87B5-C3D0-4BF3-A63D-BC95A81AFDF6}" destId="{CD8EBEEE-AEDC-40CD-A9D2-95F7D590BAE8}" srcOrd="0" destOrd="0" presId="urn:microsoft.com/office/officeart/2008/layout/VerticalCurvedList"/>
    <dgm:cxn modelId="{744B70EA-3CDA-4D86-A1E2-7DD711EB384F}" type="presParOf" srcId="{4C19B449-D818-4006-BE5E-4AFC57CCC6FE}" destId="{0E08EC97-FED0-4DBA-BB4A-2AD809515D19}" srcOrd="7" destOrd="0" presId="urn:microsoft.com/office/officeart/2008/layout/VerticalCurvedList"/>
    <dgm:cxn modelId="{A0D92BCF-2884-47A8-8531-7E66D8C53976}" type="presParOf" srcId="{4C19B449-D818-4006-BE5E-4AFC57CCC6FE}" destId="{CC8D91A3-D195-4316-A6D6-2A27E6AA450E}" srcOrd="8" destOrd="0" presId="urn:microsoft.com/office/officeart/2008/layout/VerticalCurvedList"/>
    <dgm:cxn modelId="{6A14CDF2-0DBF-4AEC-AD22-FC1E2CB9D39C}" type="presParOf" srcId="{CC8D91A3-D195-4316-A6D6-2A27E6AA450E}" destId="{53F59D90-57BC-445A-AAAF-86E2304156E7}" srcOrd="0" destOrd="0" presId="urn:microsoft.com/office/officeart/2008/layout/VerticalCurvedList"/>
    <dgm:cxn modelId="{5C93850E-C6F1-44A3-99D4-B1528CF48AE0}" type="presParOf" srcId="{4C19B449-D818-4006-BE5E-4AFC57CCC6FE}" destId="{4136433A-F678-4194-BD55-6DD5CC95AB12}" srcOrd="9" destOrd="0" presId="urn:microsoft.com/office/officeart/2008/layout/VerticalCurvedList"/>
    <dgm:cxn modelId="{38877EF3-C29B-49A6-A9B8-9E0FA2F2CA88}" type="presParOf" srcId="{4C19B449-D818-4006-BE5E-4AFC57CCC6FE}" destId="{3D5FF628-AE4C-4C4C-9BD2-4F236D17C983}" srcOrd="10" destOrd="0" presId="urn:microsoft.com/office/officeart/2008/layout/VerticalCurvedList"/>
    <dgm:cxn modelId="{E33ECDBA-624C-415B-8C2A-9189D02C5D86}" type="presParOf" srcId="{3D5FF628-AE4C-4C4C-9BD2-4F236D17C983}" destId="{4D2A12F1-C090-4256-9A04-396699488BC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993B3B-16A9-416A-9913-C6C2C19BC45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BBCC1892-3892-43EC-B00A-AC2309488CB3}">
      <dgm:prSet custT="1"/>
      <dgm:spPr/>
      <dgm:t>
        <a:bodyPr/>
        <a:lstStyle/>
        <a:p>
          <a:r>
            <a:rPr lang="en-US" sz="2400" dirty="0"/>
            <a:t>Self-interest threats</a:t>
          </a:r>
          <a:endParaRPr lang="en-IN" sz="2400" dirty="0"/>
        </a:p>
      </dgm:t>
    </dgm:pt>
    <dgm:pt modelId="{D52F4F84-AD32-40CB-9264-1505D6C815EC}" type="parTrans" cxnId="{18405D97-8C86-43A1-9E5A-C737CD904727}">
      <dgm:prSet/>
      <dgm:spPr/>
      <dgm:t>
        <a:bodyPr/>
        <a:lstStyle/>
        <a:p>
          <a:endParaRPr lang="en-IN"/>
        </a:p>
      </dgm:t>
    </dgm:pt>
    <dgm:pt modelId="{235BD43C-C1EC-4B55-B652-B16FB8D126BD}" type="sibTrans" cxnId="{18405D97-8C86-43A1-9E5A-C737CD904727}">
      <dgm:prSet/>
      <dgm:spPr/>
      <dgm:t>
        <a:bodyPr/>
        <a:lstStyle/>
        <a:p>
          <a:endParaRPr lang="en-IN"/>
        </a:p>
      </dgm:t>
    </dgm:pt>
    <dgm:pt modelId="{CDC1FF9D-A04E-406E-94F1-7A6F6995ECCA}">
      <dgm:prSet custT="1"/>
      <dgm:spPr/>
      <dgm:t>
        <a:bodyPr/>
        <a:lstStyle/>
        <a:p>
          <a:r>
            <a:rPr lang="en-US" sz="2400" dirty="0"/>
            <a:t>Self-review threats</a:t>
          </a:r>
          <a:endParaRPr lang="en-IN" sz="2400" dirty="0"/>
        </a:p>
      </dgm:t>
    </dgm:pt>
    <dgm:pt modelId="{D6F3712C-9BC1-428B-888C-B662F21504D1}" type="parTrans" cxnId="{849B39E8-E73E-488F-AD6C-D25A303DA295}">
      <dgm:prSet/>
      <dgm:spPr/>
      <dgm:t>
        <a:bodyPr/>
        <a:lstStyle/>
        <a:p>
          <a:endParaRPr lang="en-IN"/>
        </a:p>
      </dgm:t>
    </dgm:pt>
    <dgm:pt modelId="{EA78CFDF-9A61-42FE-BDB8-3964BA0ACD61}" type="sibTrans" cxnId="{849B39E8-E73E-488F-AD6C-D25A303DA295}">
      <dgm:prSet/>
      <dgm:spPr/>
      <dgm:t>
        <a:bodyPr/>
        <a:lstStyle/>
        <a:p>
          <a:endParaRPr lang="en-IN"/>
        </a:p>
      </dgm:t>
    </dgm:pt>
    <dgm:pt modelId="{CC983559-00F9-4229-9F58-7A89CC7AC73D}">
      <dgm:prSet/>
      <dgm:spPr/>
      <dgm:t>
        <a:bodyPr/>
        <a:lstStyle/>
        <a:p>
          <a:pPr algn="just">
            <a:buFontTx/>
            <a:buNone/>
          </a:pPr>
          <a:r>
            <a:rPr lang="en-US" dirty="0"/>
            <a:t>the threat that a financial or other interest will inappropriately influence a professional accountant’s judgment or behavior</a:t>
          </a:r>
          <a:endParaRPr lang="en-IN" dirty="0"/>
        </a:p>
      </dgm:t>
    </dgm:pt>
    <dgm:pt modelId="{A2EE3D26-901F-4E78-8A8C-2FCFFA668803}" type="parTrans" cxnId="{1A5C1F63-05CF-4BD1-AC53-6E986563567F}">
      <dgm:prSet/>
      <dgm:spPr/>
      <dgm:t>
        <a:bodyPr/>
        <a:lstStyle/>
        <a:p>
          <a:endParaRPr lang="en-IN"/>
        </a:p>
      </dgm:t>
    </dgm:pt>
    <dgm:pt modelId="{99CFEDDC-1CB2-4194-B99A-7724B254F05D}" type="sibTrans" cxnId="{1A5C1F63-05CF-4BD1-AC53-6E986563567F}">
      <dgm:prSet/>
      <dgm:spPr/>
      <dgm:t>
        <a:bodyPr/>
        <a:lstStyle/>
        <a:p>
          <a:endParaRPr lang="en-IN"/>
        </a:p>
      </dgm:t>
    </dgm:pt>
    <dgm:pt modelId="{36E8A976-2FE6-4FC3-A22D-B6C767D2A750}">
      <dgm:prSet/>
      <dgm:spPr/>
      <dgm:t>
        <a:bodyPr/>
        <a:lstStyle/>
        <a:p>
          <a:pPr algn="just">
            <a:buFontTx/>
            <a:buNone/>
          </a:pPr>
          <a:r>
            <a:rPr lang="en-US" dirty="0"/>
            <a:t>previous judgment needs to be re-evaluated by the professional accountant responsible for that judgment.</a:t>
          </a:r>
          <a:endParaRPr lang="en-IN" dirty="0"/>
        </a:p>
      </dgm:t>
    </dgm:pt>
    <dgm:pt modelId="{14D2D55E-4513-4B1C-9231-18E754E4C58D}" type="parTrans" cxnId="{44219A7B-1AF5-403F-8513-1E6C91A74B13}">
      <dgm:prSet/>
      <dgm:spPr/>
      <dgm:t>
        <a:bodyPr/>
        <a:lstStyle/>
        <a:p>
          <a:endParaRPr lang="en-IN"/>
        </a:p>
      </dgm:t>
    </dgm:pt>
    <dgm:pt modelId="{BD4A9EC8-67CC-4710-9898-8B5D48B79769}" type="sibTrans" cxnId="{44219A7B-1AF5-403F-8513-1E6C91A74B13}">
      <dgm:prSet/>
      <dgm:spPr/>
      <dgm:t>
        <a:bodyPr/>
        <a:lstStyle/>
        <a:p>
          <a:endParaRPr lang="en-IN"/>
        </a:p>
      </dgm:t>
    </dgm:pt>
    <dgm:pt modelId="{63C4EC69-A49A-430D-99DD-0A989EE7FD98}">
      <dgm:prSet custT="1"/>
      <dgm:spPr/>
      <dgm:t>
        <a:bodyPr/>
        <a:lstStyle/>
        <a:p>
          <a:r>
            <a:rPr lang="en-US" sz="2400" dirty="0"/>
            <a:t>Advocacy threats</a:t>
          </a:r>
          <a:endParaRPr lang="en-IN" sz="2400" dirty="0"/>
        </a:p>
      </dgm:t>
    </dgm:pt>
    <dgm:pt modelId="{475E6FEC-65B4-4856-A679-D6AD229DC6BC}" type="parTrans" cxnId="{067B9089-5144-43DF-95FA-96B08CD9E213}">
      <dgm:prSet/>
      <dgm:spPr/>
      <dgm:t>
        <a:bodyPr/>
        <a:lstStyle/>
        <a:p>
          <a:endParaRPr lang="en-IN"/>
        </a:p>
      </dgm:t>
    </dgm:pt>
    <dgm:pt modelId="{37E647D5-FBB3-457E-90F5-84D8409779C1}" type="sibTrans" cxnId="{067B9089-5144-43DF-95FA-96B08CD9E213}">
      <dgm:prSet/>
      <dgm:spPr/>
      <dgm:t>
        <a:bodyPr/>
        <a:lstStyle/>
        <a:p>
          <a:endParaRPr lang="en-IN"/>
        </a:p>
      </dgm:t>
    </dgm:pt>
    <dgm:pt modelId="{E8239E5E-5389-4668-9348-2E8B0B243279}">
      <dgm:prSet/>
      <dgm:spPr/>
      <dgm:t>
        <a:bodyPr/>
        <a:lstStyle/>
        <a:p>
          <a:pPr algn="just">
            <a:buFontTx/>
            <a:buNone/>
          </a:pPr>
          <a:r>
            <a:rPr lang="en-IN" dirty="0"/>
            <a:t>professional accountant promotes a position or opinion to </a:t>
          </a:r>
          <a:r>
            <a:rPr lang="en-US" dirty="0"/>
            <a:t>the point that subsequent objectivity may be compromised.</a:t>
          </a:r>
          <a:endParaRPr lang="en-IN" dirty="0"/>
        </a:p>
      </dgm:t>
    </dgm:pt>
    <dgm:pt modelId="{B194E407-CBA8-4A5B-8265-2CA830958DE8}" type="parTrans" cxnId="{F6BB33E9-6BC7-4EC0-9474-648B73B4AA65}">
      <dgm:prSet/>
      <dgm:spPr/>
      <dgm:t>
        <a:bodyPr/>
        <a:lstStyle/>
        <a:p>
          <a:endParaRPr lang="en-IN"/>
        </a:p>
      </dgm:t>
    </dgm:pt>
    <dgm:pt modelId="{35C6A85A-AC1B-40F9-AFF1-2DB7DABA5E06}" type="sibTrans" cxnId="{F6BB33E9-6BC7-4EC0-9474-648B73B4AA65}">
      <dgm:prSet/>
      <dgm:spPr/>
      <dgm:t>
        <a:bodyPr/>
        <a:lstStyle/>
        <a:p>
          <a:endParaRPr lang="en-IN"/>
        </a:p>
      </dgm:t>
    </dgm:pt>
    <dgm:pt modelId="{B385C87F-ECF5-47E0-8DEA-F50DF05A75C9}">
      <dgm:prSet custT="1"/>
      <dgm:spPr/>
      <dgm:t>
        <a:bodyPr/>
        <a:lstStyle/>
        <a:p>
          <a:r>
            <a:rPr lang="en-US" sz="2400" dirty="0"/>
            <a:t>Familiarity threats</a:t>
          </a:r>
          <a:endParaRPr lang="en-IN" sz="2400" dirty="0"/>
        </a:p>
      </dgm:t>
    </dgm:pt>
    <dgm:pt modelId="{F3EE07FE-CC2A-402B-950A-74B45D643DBC}" type="parTrans" cxnId="{AD26BFA6-59EB-4528-85CE-1B01E4FCEA54}">
      <dgm:prSet/>
      <dgm:spPr/>
      <dgm:t>
        <a:bodyPr/>
        <a:lstStyle/>
        <a:p>
          <a:endParaRPr lang="en-IN"/>
        </a:p>
      </dgm:t>
    </dgm:pt>
    <dgm:pt modelId="{239F408D-1D5C-440A-B9A8-BD4D6ADA4838}" type="sibTrans" cxnId="{AD26BFA6-59EB-4528-85CE-1B01E4FCEA54}">
      <dgm:prSet/>
      <dgm:spPr/>
      <dgm:t>
        <a:bodyPr/>
        <a:lstStyle/>
        <a:p>
          <a:endParaRPr lang="en-IN"/>
        </a:p>
      </dgm:t>
    </dgm:pt>
    <dgm:pt modelId="{D2000A39-6C8E-47E5-B1C0-9E22F57019BA}">
      <dgm:prSet/>
      <dgm:spPr/>
      <dgm:t>
        <a:bodyPr/>
        <a:lstStyle/>
        <a:p>
          <a:pPr algn="just">
            <a:buFontTx/>
            <a:buNone/>
          </a:pPr>
          <a:r>
            <a:rPr lang="en-US" dirty="0"/>
            <a:t>due to a long or close relationship with a client, or employing organization, being too sympathetic to their interests or too accepting of their work</a:t>
          </a:r>
          <a:endParaRPr lang="en-IN" dirty="0"/>
        </a:p>
      </dgm:t>
    </dgm:pt>
    <dgm:pt modelId="{DED4294D-4C76-4E15-B9A6-847809E88D67}" type="parTrans" cxnId="{B5C5B5A5-0B1D-4E81-8DC3-7BE0BAE81063}">
      <dgm:prSet/>
      <dgm:spPr/>
      <dgm:t>
        <a:bodyPr/>
        <a:lstStyle/>
        <a:p>
          <a:endParaRPr lang="en-IN"/>
        </a:p>
      </dgm:t>
    </dgm:pt>
    <dgm:pt modelId="{99F308ED-2A2C-4AF9-9175-AF1652B14BF0}" type="sibTrans" cxnId="{B5C5B5A5-0B1D-4E81-8DC3-7BE0BAE81063}">
      <dgm:prSet/>
      <dgm:spPr/>
      <dgm:t>
        <a:bodyPr/>
        <a:lstStyle/>
        <a:p>
          <a:endParaRPr lang="en-IN"/>
        </a:p>
      </dgm:t>
    </dgm:pt>
    <dgm:pt modelId="{928E4C80-1D8F-4C08-888B-A209F3A365FD}">
      <dgm:prSet custT="1"/>
      <dgm:spPr/>
      <dgm:t>
        <a:bodyPr/>
        <a:lstStyle/>
        <a:p>
          <a:r>
            <a:rPr lang="en-US" sz="2400" dirty="0"/>
            <a:t>Intimidation threats</a:t>
          </a:r>
          <a:endParaRPr lang="en-IN" sz="2400" dirty="0"/>
        </a:p>
      </dgm:t>
    </dgm:pt>
    <dgm:pt modelId="{3E5ED24F-198F-490B-B6BB-EBF84605D52A}" type="parTrans" cxnId="{12A3D021-42E0-42BB-80FF-0EEDE154CC53}">
      <dgm:prSet/>
      <dgm:spPr/>
      <dgm:t>
        <a:bodyPr/>
        <a:lstStyle/>
        <a:p>
          <a:endParaRPr lang="en-IN"/>
        </a:p>
      </dgm:t>
    </dgm:pt>
    <dgm:pt modelId="{347E3098-29D7-47C4-81F0-65A4198EA5FA}" type="sibTrans" cxnId="{12A3D021-42E0-42BB-80FF-0EEDE154CC53}">
      <dgm:prSet/>
      <dgm:spPr/>
      <dgm:t>
        <a:bodyPr/>
        <a:lstStyle/>
        <a:p>
          <a:endParaRPr lang="en-IN"/>
        </a:p>
      </dgm:t>
    </dgm:pt>
    <dgm:pt modelId="{71A0C3FF-D26D-4BA4-935D-2EC352D7E5DD}">
      <dgm:prSet/>
      <dgm:spPr/>
      <dgm:t>
        <a:bodyPr/>
        <a:lstStyle/>
        <a:p>
          <a:pPr algn="just">
            <a:buFontTx/>
            <a:buNone/>
          </a:pPr>
          <a:r>
            <a:rPr lang="en-US" dirty="0"/>
            <a:t>deterred from acting objectively by threats, actual or perceived.</a:t>
          </a:r>
          <a:endParaRPr lang="en-IN" dirty="0"/>
        </a:p>
      </dgm:t>
    </dgm:pt>
    <dgm:pt modelId="{1558AB9B-722C-4A69-9B66-CFFA2F0F37AC}" type="parTrans" cxnId="{74A52896-94AC-457D-B9A8-6B01307D029C}">
      <dgm:prSet/>
      <dgm:spPr/>
      <dgm:t>
        <a:bodyPr/>
        <a:lstStyle/>
        <a:p>
          <a:endParaRPr lang="en-IN"/>
        </a:p>
      </dgm:t>
    </dgm:pt>
    <dgm:pt modelId="{5832B6F6-C7BE-4DAE-8BE1-E1C1A2B15CA8}" type="sibTrans" cxnId="{74A52896-94AC-457D-B9A8-6B01307D029C}">
      <dgm:prSet/>
      <dgm:spPr/>
      <dgm:t>
        <a:bodyPr/>
        <a:lstStyle/>
        <a:p>
          <a:endParaRPr lang="en-IN"/>
        </a:p>
      </dgm:t>
    </dgm:pt>
    <dgm:pt modelId="{612783B3-436A-4D45-9F85-C5A825EB33F6}" type="pres">
      <dgm:prSet presAssocID="{F5993B3B-16A9-416A-9913-C6C2C19BC455}" presName="Name0" presStyleCnt="0">
        <dgm:presLayoutVars>
          <dgm:dir/>
          <dgm:animLvl val="lvl"/>
          <dgm:resizeHandles val="exact"/>
        </dgm:presLayoutVars>
      </dgm:prSet>
      <dgm:spPr/>
    </dgm:pt>
    <dgm:pt modelId="{1E0C22F7-E441-4642-B6D4-8BF368DF318A}" type="pres">
      <dgm:prSet presAssocID="{BBCC1892-3892-43EC-B00A-AC2309488CB3}" presName="linNode" presStyleCnt="0"/>
      <dgm:spPr/>
    </dgm:pt>
    <dgm:pt modelId="{91C33393-95E6-4E73-9D37-D669B85848F6}" type="pres">
      <dgm:prSet presAssocID="{BBCC1892-3892-43EC-B00A-AC2309488CB3}" presName="parentText" presStyleLbl="node1" presStyleIdx="0" presStyleCnt="5">
        <dgm:presLayoutVars>
          <dgm:chMax val="1"/>
          <dgm:bulletEnabled val="1"/>
        </dgm:presLayoutVars>
      </dgm:prSet>
      <dgm:spPr/>
    </dgm:pt>
    <dgm:pt modelId="{5247DF0F-D18D-4919-B695-604B39B17C08}" type="pres">
      <dgm:prSet presAssocID="{BBCC1892-3892-43EC-B00A-AC2309488CB3}" presName="descendantText" presStyleLbl="alignAccFollowNode1" presStyleIdx="0" presStyleCnt="5">
        <dgm:presLayoutVars>
          <dgm:bulletEnabled val="1"/>
        </dgm:presLayoutVars>
      </dgm:prSet>
      <dgm:spPr/>
    </dgm:pt>
    <dgm:pt modelId="{00754994-7BAF-4327-8F41-9FF2C6CD8ED3}" type="pres">
      <dgm:prSet presAssocID="{235BD43C-C1EC-4B55-B652-B16FB8D126BD}" presName="sp" presStyleCnt="0"/>
      <dgm:spPr/>
    </dgm:pt>
    <dgm:pt modelId="{CC38F307-BD9E-472B-B7FD-D2BDDCC1385E}" type="pres">
      <dgm:prSet presAssocID="{CDC1FF9D-A04E-406E-94F1-7A6F6995ECCA}" presName="linNode" presStyleCnt="0"/>
      <dgm:spPr/>
    </dgm:pt>
    <dgm:pt modelId="{E9A435A1-AB3B-4889-8C74-1E4484734103}" type="pres">
      <dgm:prSet presAssocID="{CDC1FF9D-A04E-406E-94F1-7A6F6995ECCA}" presName="parentText" presStyleLbl="node1" presStyleIdx="1" presStyleCnt="5">
        <dgm:presLayoutVars>
          <dgm:chMax val="1"/>
          <dgm:bulletEnabled val="1"/>
        </dgm:presLayoutVars>
      </dgm:prSet>
      <dgm:spPr/>
    </dgm:pt>
    <dgm:pt modelId="{54EBFE28-EBE0-441F-89B7-A44355E0AF07}" type="pres">
      <dgm:prSet presAssocID="{CDC1FF9D-A04E-406E-94F1-7A6F6995ECCA}" presName="descendantText" presStyleLbl="alignAccFollowNode1" presStyleIdx="1" presStyleCnt="5">
        <dgm:presLayoutVars>
          <dgm:bulletEnabled val="1"/>
        </dgm:presLayoutVars>
      </dgm:prSet>
      <dgm:spPr/>
    </dgm:pt>
    <dgm:pt modelId="{E6EBE709-B789-45FC-B5E1-90EAAD5C83ED}" type="pres">
      <dgm:prSet presAssocID="{EA78CFDF-9A61-42FE-BDB8-3964BA0ACD61}" presName="sp" presStyleCnt="0"/>
      <dgm:spPr/>
    </dgm:pt>
    <dgm:pt modelId="{BC3428B5-039F-42D2-BEFD-125474F3E33A}" type="pres">
      <dgm:prSet presAssocID="{63C4EC69-A49A-430D-99DD-0A989EE7FD98}" presName="linNode" presStyleCnt="0"/>
      <dgm:spPr/>
    </dgm:pt>
    <dgm:pt modelId="{4D3C1FB2-9F35-45EB-A66E-AAFE83D818EA}" type="pres">
      <dgm:prSet presAssocID="{63C4EC69-A49A-430D-99DD-0A989EE7FD98}" presName="parentText" presStyleLbl="node1" presStyleIdx="2" presStyleCnt="5">
        <dgm:presLayoutVars>
          <dgm:chMax val="1"/>
          <dgm:bulletEnabled val="1"/>
        </dgm:presLayoutVars>
      </dgm:prSet>
      <dgm:spPr/>
    </dgm:pt>
    <dgm:pt modelId="{85D7C108-B04E-41CA-AB26-DC1205114F83}" type="pres">
      <dgm:prSet presAssocID="{63C4EC69-A49A-430D-99DD-0A989EE7FD98}" presName="descendantText" presStyleLbl="alignAccFollowNode1" presStyleIdx="2" presStyleCnt="5">
        <dgm:presLayoutVars>
          <dgm:bulletEnabled val="1"/>
        </dgm:presLayoutVars>
      </dgm:prSet>
      <dgm:spPr/>
    </dgm:pt>
    <dgm:pt modelId="{F3536D6D-93BA-4D87-B8C2-087ACDC5E146}" type="pres">
      <dgm:prSet presAssocID="{37E647D5-FBB3-457E-90F5-84D8409779C1}" presName="sp" presStyleCnt="0"/>
      <dgm:spPr/>
    </dgm:pt>
    <dgm:pt modelId="{82B5878D-B6A6-434F-91B0-1D71089C8BE6}" type="pres">
      <dgm:prSet presAssocID="{B385C87F-ECF5-47E0-8DEA-F50DF05A75C9}" presName="linNode" presStyleCnt="0"/>
      <dgm:spPr/>
    </dgm:pt>
    <dgm:pt modelId="{72CCDF34-D1AD-4B62-9534-7FFF194D0C3C}" type="pres">
      <dgm:prSet presAssocID="{B385C87F-ECF5-47E0-8DEA-F50DF05A75C9}" presName="parentText" presStyleLbl="node1" presStyleIdx="3" presStyleCnt="5">
        <dgm:presLayoutVars>
          <dgm:chMax val="1"/>
          <dgm:bulletEnabled val="1"/>
        </dgm:presLayoutVars>
      </dgm:prSet>
      <dgm:spPr/>
    </dgm:pt>
    <dgm:pt modelId="{9D9E9CD8-A409-4255-B9DF-8E416B8AEBE2}" type="pres">
      <dgm:prSet presAssocID="{B385C87F-ECF5-47E0-8DEA-F50DF05A75C9}" presName="descendantText" presStyleLbl="alignAccFollowNode1" presStyleIdx="3" presStyleCnt="5">
        <dgm:presLayoutVars>
          <dgm:bulletEnabled val="1"/>
        </dgm:presLayoutVars>
      </dgm:prSet>
      <dgm:spPr/>
    </dgm:pt>
    <dgm:pt modelId="{BA6F0D9A-01F3-4686-B632-7AD6621F3508}" type="pres">
      <dgm:prSet presAssocID="{239F408D-1D5C-440A-B9A8-BD4D6ADA4838}" presName="sp" presStyleCnt="0"/>
      <dgm:spPr/>
    </dgm:pt>
    <dgm:pt modelId="{51CBFF08-DD6A-4798-BE9A-5AEF4DA7E305}" type="pres">
      <dgm:prSet presAssocID="{928E4C80-1D8F-4C08-888B-A209F3A365FD}" presName="linNode" presStyleCnt="0"/>
      <dgm:spPr/>
    </dgm:pt>
    <dgm:pt modelId="{032B03B0-9412-4A2B-8C64-C7B64FF5CAEF}" type="pres">
      <dgm:prSet presAssocID="{928E4C80-1D8F-4C08-888B-A209F3A365FD}" presName="parentText" presStyleLbl="node1" presStyleIdx="4" presStyleCnt="5">
        <dgm:presLayoutVars>
          <dgm:chMax val="1"/>
          <dgm:bulletEnabled val="1"/>
        </dgm:presLayoutVars>
      </dgm:prSet>
      <dgm:spPr/>
    </dgm:pt>
    <dgm:pt modelId="{28574FDB-BA57-4893-97A2-6F21B00D62A9}" type="pres">
      <dgm:prSet presAssocID="{928E4C80-1D8F-4C08-888B-A209F3A365FD}" presName="descendantText" presStyleLbl="alignAccFollowNode1" presStyleIdx="4" presStyleCnt="5">
        <dgm:presLayoutVars>
          <dgm:bulletEnabled val="1"/>
        </dgm:presLayoutVars>
      </dgm:prSet>
      <dgm:spPr/>
    </dgm:pt>
  </dgm:ptLst>
  <dgm:cxnLst>
    <dgm:cxn modelId="{5EDC4A07-A2F2-41CB-A412-7DEC4EE50130}" type="presOf" srcId="{71A0C3FF-D26D-4BA4-935D-2EC352D7E5DD}" destId="{28574FDB-BA57-4893-97A2-6F21B00D62A9}" srcOrd="0" destOrd="0" presId="urn:microsoft.com/office/officeart/2005/8/layout/vList5"/>
    <dgm:cxn modelId="{18F51C09-22DC-4682-98D7-441445D3D04A}" type="presOf" srcId="{B385C87F-ECF5-47E0-8DEA-F50DF05A75C9}" destId="{72CCDF34-D1AD-4B62-9534-7FFF194D0C3C}" srcOrd="0" destOrd="0" presId="urn:microsoft.com/office/officeart/2005/8/layout/vList5"/>
    <dgm:cxn modelId="{12A3D021-42E0-42BB-80FF-0EEDE154CC53}" srcId="{F5993B3B-16A9-416A-9913-C6C2C19BC455}" destId="{928E4C80-1D8F-4C08-888B-A209F3A365FD}" srcOrd="4" destOrd="0" parTransId="{3E5ED24F-198F-490B-B6BB-EBF84605D52A}" sibTransId="{347E3098-29D7-47C4-81F0-65A4198EA5FA}"/>
    <dgm:cxn modelId="{B8B1A523-B639-4281-BCD1-EA84B1CF69A1}" type="presOf" srcId="{36E8A976-2FE6-4FC3-A22D-B6C767D2A750}" destId="{54EBFE28-EBE0-441F-89B7-A44355E0AF07}" srcOrd="0" destOrd="0" presId="urn:microsoft.com/office/officeart/2005/8/layout/vList5"/>
    <dgm:cxn modelId="{FC7A1F5E-96D2-4EB2-930E-EB051CE912CD}" type="presOf" srcId="{BBCC1892-3892-43EC-B00A-AC2309488CB3}" destId="{91C33393-95E6-4E73-9D37-D669B85848F6}" srcOrd="0" destOrd="0" presId="urn:microsoft.com/office/officeart/2005/8/layout/vList5"/>
    <dgm:cxn modelId="{1A5C1F63-05CF-4BD1-AC53-6E986563567F}" srcId="{BBCC1892-3892-43EC-B00A-AC2309488CB3}" destId="{CC983559-00F9-4229-9F58-7A89CC7AC73D}" srcOrd="0" destOrd="0" parTransId="{A2EE3D26-901F-4E78-8A8C-2FCFFA668803}" sibTransId="{99CFEDDC-1CB2-4194-B99A-7724B254F05D}"/>
    <dgm:cxn modelId="{6E565448-C6FD-493D-B747-7F26A8E0FD88}" type="presOf" srcId="{928E4C80-1D8F-4C08-888B-A209F3A365FD}" destId="{032B03B0-9412-4A2B-8C64-C7B64FF5CAEF}" srcOrd="0" destOrd="0" presId="urn:microsoft.com/office/officeart/2005/8/layout/vList5"/>
    <dgm:cxn modelId="{44219A7B-1AF5-403F-8513-1E6C91A74B13}" srcId="{CDC1FF9D-A04E-406E-94F1-7A6F6995ECCA}" destId="{36E8A976-2FE6-4FC3-A22D-B6C767D2A750}" srcOrd="0" destOrd="0" parTransId="{14D2D55E-4513-4B1C-9231-18E754E4C58D}" sibTransId="{BD4A9EC8-67CC-4710-9898-8B5D48B79769}"/>
    <dgm:cxn modelId="{067B9089-5144-43DF-95FA-96B08CD9E213}" srcId="{F5993B3B-16A9-416A-9913-C6C2C19BC455}" destId="{63C4EC69-A49A-430D-99DD-0A989EE7FD98}" srcOrd="2" destOrd="0" parTransId="{475E6FEC-65B4-4856-A679-D6AD229DC6BC}" sibTransId="{37E647D5-FBB3-457E-90F5-84D8409779C1}"/>
    <dgm:cxn modelId="{35C5DA94-32CA-4B40-B2B7-60AF990DDB0D}" type="presOf" srcId="{CDC1FF9D-A04E-406E-94F1-7A6F6995ECCA}" destId="{E9A435A1-AB3B-4889-8C74-1E4484734103}" srcOrd="0" destOrd="0" presId="urn:microsoft.com/office/officeart/2005/8/layout/vList5"/>
    <dgm:cxn modelId="{74A52896-94AC-457D-B9A8-6B01307D029C}" srcId="{928E4C80-1D8F-4C08-888B-A209F3A365FD}" destId="{71A0C3FF-D26D-4BA4-935D-2EC352D7E5DD}" srcOrd="0" destOrd="0" parTransId="{1558AB9B-722C-4A69-9B66-CFFA2F0F37AC}" sibTransId="{5832B6F6-C7BE-4DAE-8BE1-E1C1A2B15CA8}"/>
    <dgm:cxn modelId="{18405D97-8C86-43A1-9E5A-C737CD904727}" srcId="{F5993B3B-16A9-416A-9913-C6C2C19BC455}" destId="{BBCC1892-3892-43EC-B00A-AC2309488CB3}" srcOrd="0" destOrd="0" parTransId="{D52F4F84-AD32-40CB-9264-1505D6C815EC}" sibTransId="{235BD43C-C1EC-4B55-B652-B16FB8D126BD}"/>
    <dgm:cxn modelId="{B5C5B5A5-0B1D-4E81-8DC3-7BE0BAE81063}" srcId="{B385C87F-ECF5-47E0-8DEA-F50DF05A75C9}" destId="{D2000A39-6C8E-47E5-B1C0-9E22F57019BA}" srcOrd="0" destOrd="0" parTransId="{DED4294D-4C76-4E15-B9A6-847809E88D67}" sibTransId="{99F308ED-2A2C-4AF9-9175-AF1652B14BF0}"/>
    <dgm:cxn modelId="{AD26BFA6-59EB-4528-85CE-1B01E4FCEA54}" srcId="{F5993B3B-16A9-416A-9913-C6C2C19BC455}" destId="{B385C87F-ECF5-47E0-8DEA-F50DF05A75C9}" srcOrd="3" destOrd="0" parTransId="{F3EE07FE-CC2A-402B-950A-74B45D643DBC}" sibTransId="{239F408D-1D5C-440A-B9A8-BD4D6ADA4838}"/>
    <dgm:cxn modelId="{9BE0E3B7-F617-42D0-915E-B83F3A3E80A4}" type="presOf" srcId="{63C4EC69-A49A-430D-99DD-0A989EE7FD98}" destId="{4D3C1FB2-9F35-45EB-A66E-AAFE83D818EA}" srcOrd="0" destOrd="0" presId="urn:microsoft.com/office/officeart/2005/8/layout/vList5"/>
    <dgm:cxn modelId="{F4B32CBB-F854-409D-9AED-C12FAAC63888}" type="presOf" srcId="{D2000A39-6C8E-47E5-B1C0-9E22F57019BA}" destId="{9D9E9CD8-A409-4255-B9DF-8E416B8AEBE2}" srcOrd="0" destOrd="0" presId="urn:microsoft.com/office/officeart/2005/8/layout/vList5"/>
    <dgm:cxn modelId="{F74C21DB-E144-4AFE-BB55-B459DCB0B4D9}" type="presOf" srcId="{E8239E5E-5389-4668-9348-2E8B0B243279}" destId="{85D7C108-B04E-41CA-AB26-DC1205114F83}" srcOrd="0" destOrd="0" presId="urn:microsoft.com/office/officeart/2005/8/layout/vList5"/>
    <dgm:cxn modelId="{1BF456E6-0A62-48F8-A093-626164119768}" type="presOf" srcId="{F5993B3B-16A9-416A-9913-C6C2C19BC455}" destId="{612783B3-436A-4D45-9F85-C5A825EB33F6}" srcOrd="0" destOrd="0" presId="urn:microsoft.com/office/officeart/2005/8/layout/vList5"/>
    <dgm:cxn modelId="{849B39E8-E73E-488F-AD6C-D25A303DA295}" srcId="{F5993B3B-16A9-416A-9913-C6C2C19BC455}" destId="{CDC1FF9D-A04E-406E-94F1-7A6F6995ECCA}" srcOrd="1" destOrd="0" parTransId="{D6F3712C-9BC1-428B-888C-B662F21504D1}" sibTransId="{EA78CFDF-9A61-42FE-BDB8-3964BA0ACD61}"/>
    <dgm:cxn modelId="{F6BB33E9-6BC7-4EC0-9474-648B73B4AA65}" srcId="{63C4EC69-A49A-430D-99DD-0A989EE7FD98}" destId="{E8239E5E-5389-4668-9348-2E8B0B243279}" srcOrd="0" destOrd="0" parTransId="{B194E407-CBA8-4A5B-8265-2CA830958DE8}" sibTransId="{35C6A85A-AC1B-40F9-AFF1-2DB7DABA5E06}"/>
    <dgm:cxn modelId="{1B101AF1-1922-4CEA-BD69-08844DC342A1}" type="presOf" srcId="{CC983559-00F9-4229-9F58-7A89CC7AC73D}" destId="{5247DF0F-D18D-4919-B695-604B39B17C08}" srcOrd="0" destOrd="0" presId="urn:microsoft.com/office/officeart/2005/8/layout/vList5"/>
    <dgm:cxn modelId="{BE2E19E1-94AC-4936-9709-C712712B5370}" type="presParOf" srcId="{612783B3-436A-4D45-9F85-C5A825EB33F6}" destId="{1E0C22F7-E441-4642-B6D4-8BF368DF318A}" srcOrd="0" destOrd="0" presId="urn:microsoft.com/office/officeart/2005/8/layout/vList5"/>
    <dgm:cxn modelId="{30D6E891-DD0D-4E84-B647-532717C32CD9}" type="presParOf" srcId="{1E0C22F7-E441-4642-B6D4-8BF368DF318A}" destId="{91C33393-95E6-4E73-9D37-D669B85848F6}" srcOrd="0" destOrd="0" presId="urn:microsoft.com/office/officeart/2005/8/layout/vList5"/>
    <dgm:cxn modelId="{BF3F18E2-1740-436F-B0C8-506E33DC0DAC}" type="presParOf" srcId="{1E0C22F7-E441-4642-B6D4-8BF368DF318A}" destId="{5247DF0F-D18D-4919-B695-604B39B17C08}" srcOrd="1" destOrd="0" presId="urn:microsoft.com/office/officeart/2005/8/layout/vList5"/>
    <dgm:cxn modelId="{70663527-671F-48A7-B03A-DED42ED4D78F}" type="presParOf" srcId="{612783B3-436A-4D45-9F85-C5A825EB33F6}" destId="{00754994-7BAF-4327-8F41-9FF2C6CD8ED3}" srcOrd="1" destOrd="0" presId="urn:microsoft.com/office/officeart/2005/8/layout/vList5"/>
    <dgm:cxn modelId="{4CBF0525-AD22-4961-A71D-9C3813375688}" type="presParOf" srcId="{612783B3-436A-4D45-9F85-C5A825EB33F6}" destId="{CC38F307-BD9E-472B-B7FD-D2BDDCC1385E}" srcOrd="2" destOrd="0" presId="urn:microsoft.com/office/officeart/2005/8/layout/vList5"/>
    <dgm:cxn modelId="{304A96E6-D5A1-4948-81B7-57EE6BAA5111}" type="presParOf" srcId="{CC38F307-BD9E-472B-B7FD-D2BDDCC1385E}" destId="{E9A435A1-AB3B-4889-8C74-1E4484734103}" srcOrd="0" destOrd="0" presId="urn:microsoft.com/office/officeart/2005/8/layout/vList5"/>
    <dgm:cxn modelId="{807FC68B-094B-44E4-99E3-9A0408A4B667}" type="presParOf" srcId="{CC38F307-BD9E-472B-B7FD-D2BDDCC1385E}" destId="{54EBFE28-EBE0-441F-89B7-A44355E0AF07}" srcOrd="1" destOrd="0" presId="urn:microsoft.com/office/officeart/2005/8/layout/vList5"/>
    <dgm:cxn modelId="{D16F4D9B-8761-4D53-9663-1696A6E38B23}" type="presParOf" srcId="{612783B3-436A-4D45-9F85-C5A825EB33F6}" destId="{E6EBE709-B789-45FC-B5E1-90EAAD5C83ED}" srcOrd="3" destOrd="0" presId="urn:microsoft.com/office/officeart/2005/8/layout/vList5"/>
    <dgm:cxn modelId="{AFC6339C-A82D-48AE-B197-B478AFD40B6A}" type="presParOf" srcId="{612783B3-436A-4D45-9F85-C5A825EB33F6}" destId="{BC3428B5-039F-42D2-BEFD-125474F3E33A}" srcOrd="4" destOrd="0" presId="urn:microsoft.com/office/officeart/2005/8/layout/vList5"/>
    <dgm:cxn modelId="{A95B9B65-AC8E-40AD-8B94-AEEB4FEB1E42}" type="presParOf" srcId="{BC3428B5-039F-42D2-BEFD-125474F3E33A}" destId="{4D3C1FB2-9F35-45EB-A66E-AAFE83D818EA}" srcOrd="0" destOrd="0" presId="urn:microsoft.com/office/officeart/2005/8/layout/vList5"/>
    <dgm:cxn modelId="{48D4CDDE-B74A-4A44-A666-BBFEEF0CD45C}" type="presParOf" srcId="{BC3428B5-039F-42D2-BEFD-125474F3E33A}" destId="{85D7C108-B04E-41CA-AB26-DC1205114F83}" srcOrd="1" destOrd="0" presId="urn:microsoft.com/office/officeart/2005/8/layout/vList5"/>
    <dgm:cxn modelId="{BE3A495F-544D-4F13-8764-57F5FF4E73C5}" type="presParOf" srcId="{612783B3-436A-4D45-9F85-C5A825EB33F6}" destId="{F3536D6D-93BA-4D87-B8C2-087ACDC5E146}" srcOrd="5" destOrd="0" presId="urn:microsoft.com/office/officeart/2005/8/layout/vList5"/>
    <dgm:cxn modelId="{4F7063D4-971A-4254-953F-8C5ED18BCCAD}" type="presParOf" srcId="{612783B3-436A-4D45-9F85-C5A825EB33F6}" destId="{82B5878D-B6A6-434F-91B0-1D71089C8BE6}" srcOrd="6" destOrd="0" presId="urn:microsoft.com/office/officeart/2005/8/layout/vList5"/>
    <dgm:cxn modelId="{392739BE-0660-41D2-BDB5-2B47C3B78F0C}" type="presParOf" srcId="{82B5878D-B6A6-434F-91B0-1D71089C8BE6}" destId="{72CCDF34-D1AD-4B62-9534-7FFF194D0C3C}" srcOrd="0" destOrd="0" presId="urn:microsoft.com/office/officeart/2005/8/layout/vList5"/>
    <dgm:cxn modelId="{3041A640-18BF-4AA1-BA93-CC259E79A1BF}" type="presParOf" srcId="{82B5878D-B6A6-434F-91B0-1D71089C8BE6}" destId="{9D9E9CD8-A409-4255-B9DF-8E416B8AEBE2}" srcOrd="1" destOrd="0" presId="urn:microsoft.com/office/officeart/2005/8/layout/vList5"/>
    <dgm:cxn modelId="{F04CA352-5CC5-4DB9-BF97-16AE881A2612}" type="presParOf" srcId="{612783B3-436A-4D45-9F85-C5A825EB33F6}" destId="{BA6F0D9A-01F3-4686-B632-7AD6621F3508}" srcOrd="7" destOrd="0" presId="urn:microsoft.com/office/officeart/2005/8/layout/vList5"/>
    <dgm:cxn modelId="{16662834-6583-4F8C-9993-B645F9DB4E5C}" type="presParOf" srcId="{612783B3-436A-4D45-9F85-C5A825EB33F6}" destId="{51CBFF08-DD6A-4798-BE9A-5AEF4DA7E305}" srcOrd="8" destOrd="0" presId="urn:microsoft.com/office/officeart/2005/8/layout/vList5"/>
    <dgm:cxn modelId="{F9D726EA-39F6-44CB-B45C-7C2479A069F0}" type="presParOf" srcId="{51CBFF08-DD6A-4798-BE9A-5AEF4DA7E305}" destId="{032B03B0-9412-4A2B-8C64-C7B64FF5CAEF}" srcOrd="0" destOrd="0" presId="urn:microsoft.com/office/officeart/2005/8/layout/vList5"/>
    <dgm:cxn modelId="{1BE376FC-19B0-43DD-B4E3-3DB45E9A467C}" type="presParOf" srcId="{51CBFF08-DD6A-4798-BE9A-5AEF4DA7E305}" destId="{28574FDB-BA57-4893-97A2-6F21B00D62A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69EFB47-9E6B-4329-8978-58B2B6F88EEC}" type="doc">
      <dgm:prSet loTypeId="urn:microsoft.com/office/officeart/2005/8/layout/chevron1" loCatId="process" qsTypeId="urn:microsoft.com/office/officeart/2005/8/quickstyle/simple1" qsCatId="simple" csTypeId="urn:microsoft.com/office/officeart/2005/8/colors/accent1_2" csCatId="accent1" phldr="1"/>
      <dgm:spPr/>
    </dgm:pt>
    <dgm:pt modelId="{B85931FF-B525-4A2A-8346-8804D6E92884}">
      <dgm:prSet phldrT="[Text]"/>
      <dgm:spPr/>
      <dgm:t>
        <a:bodyPr/>
        <a:lstStyle/>
        <a:p>
          <a:r>
            <a:rPr lang="en-US" dirty="0"/>
            <a:t>Discussing with the management</a:t>
          </a:r>
          <a:endParaRPr lang="en-IN" dirty="0"/>
        </a:p>
      </dgm:t>
    </dgm:pt>
    <dgm:pt modelId="{F639A70B-783E-45A5-B277-3DEFE443DA99}" type="parTrans" cxnId="{3D78E13C-74FA-4059-820E-4CFD0259FA82}">
      <dgm:prSet/>
      <dgm:spPr/>
      <dgm:t>
        <a:bodyPr/>
        <a:lstStyle/>
        <a:p>
          <a:endParaRPr lang="en-IN"/>
        </a:p>
      </dgm:t>
    </dgm:pt>
    <dgm:pt modelId="{327AB70B-8EB8-4D30-92B7-34ED2BCC33E2}" type="sibTrans" cxnId="{3D78E13C-74FA-4059-820E-4CFD0259FA82}">
      <dgm:prSet/>
      <dgm:spPr/>
      <dgm:t>
        <a:bodyPr/>
        <a:lstStyle/>
        <a:p>
          <a:endParaRPr lang="en-IN"/>
        </a:p>
      </dgm:t>
    </dgm:pt>
    <dgm:pt modelId="{1E563F37-FE03-4BAD-BD61-750DA5007D84}">
      <dgm:prSet phldrT="[Text]"/>
      <dgm:spPr/>
      <dgm:t>
        <a:bodyPr/>
        <a:lstStyle/>
        <a:p>
          <a:r>
            <a:rPr lang="en-US" dirty="0"/>
            <a:t>Consider professional/ regulatory/ legal requirement to report the withdrawal</a:t>
          </a:r>
          <a:endParaRPr lang="en-IN" dirty="0"/>
        </a:p>
      </dgm:t>
    </dgm:pt>
    <dgm:pt modelId="{EB261E9C-9902-4D8F-8C27-9CE2184A36CF}" type="parTrans" cxnId="{691B17B7-5F2C-493F-B3DB-83515461F79E}">
      <dgm:prSet/>
      <dgm:spPr/>
      <dgm:t>
        <a:bodyPr/>
        <a:lstStyle/>
        <a:p>
          <a:endParaRPr lang="en-IN"/>
        </a:p>
      </dgm:t>
    </dgm:pt>
    <dgm:pt modelId="{B54482B1-150A-4E3F-8E9C-5720DB7E0B32}" type="sibTrans" cxnId="{691B17B7-5F2C-493F-B3DB-83515461F79E}">
      <dgm:prSet/>
      <dgm:spPr/>
      <dgm:t>
        <a:bodyPr/>
        <a:lstStyle/>
        <a:p>
          <a:endParaRPr lang="en-IN"/>
        </a:p>
      </dgm:t>
    </dgm:pt>
    <dgm:pt modelId="{0535BAB7-B117-4CB4-A45E-CCD22221A41C}">
      <dgm:prSet phldrT="[Text]"/>
      <dgm:spPr/>
      <dgm:t>
        <a:bodyPr/>
        <a:lstStyle/>
        <a:p>
          <a:r>
            <a:rPr lang="en-US" dirty="0"/>
            <a:t>Documenting significant issues, consultations, conclusions and the basis for the conclusions</a:t>
          </a:r>
          <a:endParaRPr lang="en-IN" dirty="0"/>
        </a:p>
      </dgm:t>
    </dgm:pt>
    <dgm:pt modelId="{DB2DCF0E-0607-459E-946D-ABF4197C175A}" type="parTrans" cxnId="{CE702444-6434-489D-B599-E4E9FB7B88EC}">
      <dgm:prSet/>
      <dgm:spPr/>
      <dgm:t>
        <a:bodyPr/>
        <a:lstStyle/>
        <a:p>
          <a:endParaRPr lang="en-IN"/>
        </a:p>
      </dgm:t>
    </dgm:pt>
    <dgm:pt modelId="{80E1DCF5-4671-46C3-9149-B3BBC15F8426}" type="sibTrans" cxnId="{CE702444-6434-489D-B599-E4E9FB7B88EC}">
      <dgm:prSet/>
      <dgm:spPr/>
      <dgm:t>
        <a:bodyPr/>
        <a:lstStyle/>
        <a:p>
          <a:endParaRPr lang="en-IN"/>
        </a:p>
      </dgm:t>
    </dgm:pt>
    <dgm:pt modelId="{0CE5C447-5E8A-4E70-AD1C-2B6F88735F67}" type="pres">
      <dgm:prSet presAssocID="{869EFB47-9E6B-4329-8978-58B2B6F88EEC}" presName="Name0" presStyleCnt="0">
        <dgm:presLayoutVars>
          <dgm:dir/>
          <dgm:animLvl val="lvl"/>
          <dgm:resizeHandles val="exact"/>
        </dgm:presLayoutVars>
      </dgm:prSet>
      <dgm:spPr/>
    </dgm:pt>
    <dgm:pt modelId="{3E84DAA2-2189-4B82-A067-50EE72909A1D}" type="pres">
      <dgm:prSet presAssocID="{B85931FF-B525-4A2A-8346-8804D6E92884}" presName="parTxOnly" presStyleLbl="node1" presStyleIdx="0" presStyleCnt="3">
        <dgm:presLayoutVars>
          <dgm:chMax val="0"/>
          <dgm:chPref val="0"/>
          <dgm:bulletEnabled val="1"/>
        </dgm:presLayoutVars>
      </dgm:prSet>
      <dgm:spPr/>
    </dgm:pt>
    <dgm:pt modelId="{87123F6B-368A-42B7-A8B0-8EBDEF790245}" type="pres">
      <dgm:prSet presAssocID="{327AB70B-8EB8-4D30-92B7-34ED2BCC33E2}" presName="parTxOnlySpace" presStyleCnt="0"/>
      <dgm:spPr/>
    </dgm:pt>
    <dgm:pt modelId="{A627E8B6-82AF-425F-A5B5-6B7849CFA9B6}" type="pres">
      <dgm:prSet presAssocID="{1E563F37-FE03-4BAD-BD61-750DA5007D84}" presName="parTxOnly" presStyleLbl="node1" presStyleIdx="1" presStyleCnt="3">
        <dgm:presLayoutVars>
          <dgm:chMax val="0"/>
          <dgm:chPref val="0"/>
          <dgm:bulletEnabled val="1"/>
        </dgm:presLayoutVars>
      </dgm:prSet>
      <dgm:spPr/>
    </dgm:pt>
    <dgm:pt modelId="{49610B5C-C764-4D6F-BE9D-91DC0E40FC8D}" type="pres">
      <dgm:prSet presAssocID="{B54482B1-150A-4E3F-8E9C-5720DB7E0B32}" presName="parTxOnlySpace" presStyleCnt="0"/>
      <dgm:spPr/>
    </dgm:pt>
    <dgm:pt modelId="{E1ABCE1D-C504-42BA-81AE-55BC8EB82ABA}" type="pres">
      <dgm:prSet presAssocID="{0535BAB7-B117-4CB4-A45E-CCD22221A41C}" presName="parTxOnly" presStyleLbl="node1" presStyleIdx="2" presStyleCnt="3">
        <dgm:presLayoutVars>
          <dgm:chMax val="0"/>
          <dgm:chPref val="0"/>
          <dgm:bulletEnabled val="1"/>
        </dgm:presLayoutVars>
      </dgm:prSet>
      <dgm:spPr/>
    </dgm:pt>
  </dgm:ptLst>
  <dgm:cxnLst>
    <dgm:cxn modelId="{30608A17-6AE6-4274-9365-F9A497073D43}" type="presOf" srcId="{B85931FF-B525-4A2A-8346-8804D6E92884}" destId="{3E84DAA2-2189-4B82-A067-50EE72909A1D}" srcOrd="0" destOrd="0" presId="urn:microsoft.com/office/officeart/2005/8/layout/chevron1"/>
    <dgm:cxn modelId="{3D78E13C-74FA-4059-820E-4CFD0259FA82}" srcId="{869EFB47-9E6B-4329-8978-58B2B6F88EEC}" destId="{B85931FF-B525-4A2A-8346-8804D6E92884}" srcOrd="0" destOrd="0" parTransId="{F639A70B-783E-45A5-B277-3DEFE443DA99}" sibTransId="{327AB70B-8EB8-4D30-92B7-34ED2BCC33E2}"/>
    <dgm:cxn modelId="{9E91A243-9E75-4E8D-B806-0131631CA6C6}" type="presOf" srcId="{1E563F37-FE03-4BAD-BD61-750DA5007D84}" destId="{A627E8B6-82AF-425F-A5B5-6B7849CFA9B6}" srcOrd="0" destOrd="0" presId="urn:microsoft.com/office/officeart/2005/8/layout/chevron1"/>
    <dgm:cxn modelId="{CE702444-6434-489D-B599-E4E9FB7B88EC}" srcId="{869EFB47-9E6B-4329-8978-58B2B6F88EEC}" destId="{0535BAB7-B117-4CB4-A45E-CCD22221A41C}" srcOrd="2" destOrd="0" parTransId="{DB2DCF0E-0607-459E-946D-ABF4197C175A}" sibTransId="{80E1DCF5-4671-46C3-9149-B3BBC15F8426}"/>
    <dgm:cxn modelId="{44898069-1274-4360-BFB9-8342471DC15B}" type="presOf" srcId="{0535BAB7-B117-4CB4-A45E-CCD22221A41C}" destId="{E1ABCE1D-C504-42BA-81AE-55BC8EB82ABA}" srcOrd="0" destOrd="0" presId="urn:microsoft.com/office/officeart/2005/8/layout/chevron1"/>
    <dgm:cxn modelId="{691B17B7-5F2C-493F-B3DB-83515461F79E}" srcId="{869EFB47-9E6B-4329-8978-58B2B6F88EEC}" destId="{1E563F37-FE03-4BAD-BD61-750DA5007D84}" srcOrd="1" destOrd="0" parTransId="{EB261E9C-9902-4D8F-8C27-9CE2184A36CF}" sibTransId="{B54482B1-150A-4E3F-8E9C-5720DB7E0B32}"/>
    <dgm:cxn modelId="{A80914F2-2279-4F2D-A94C-EFA2612E1C9F}" type="presOf" srcId="{869EFB47-9E6B-4329-8978-58B2B6F88EEC}" destId="{0CE5C447-5E8A-4E70-AD1C-2B6F88735F67}" srcOrd="0" destOrd="0" presId="urn:microsoft.com/office/officeart/2005/8/layout/chevron1"/>
    <dgm:cxn modelId="{4C3F5740-9E76-4F65-9971-1007CAA9AC01}" type="presParOf" srcId="{0CE5C447-5E8A-4E70-AD1C-2B6F88735F67}" destId="{3E84DAA2-2189-4B82-A067-50EE72909A1D}" srcOrd="0" destOrd="0" presId="urn:microsoft.com/office/officeart/2005/8/layout/chevron1"/>
    <dgm:cxn modelId="{84255C89-6C1B-477D-B7B9-84FA9DA93068}" type="presParOf" srcId="{0CE5C447-5E8A-4E70-AD1C-2B6F88735F67}" destId="{87123F6B-368A-42B7-A8B0-8EBDEF790245}" srcOrd="1" destOrd="0" presId="urn:microsoft.com/office/officeart/2005/8/layout/chevron1"/>
    <dgm:cxn modelId="{0DCEC67E-7B72-464E-8105-074F63505796}" type="presParOf" srcId="{0CE5C447-5E8A-4E70-AD1C-2B6F88735F67}" destId="{A627E8B6-82AF-425F-A5B5-6B7849CFA9B6}" srcOrd="2" destOrd="0" presId="urn:microsoft.com/office/officeart/2005/8/layout/chevron1"/>
    <dgm:cxn modelId="{D86DF322-C23E-4F6B-B6A6-6A8A443BE9F1}" type="presParOf" srcId="{0CE5C447-5E8A-4E70-AD1C-2B6F88735F67}" destId="{49610B5C-C764-4D6F-BE9D-91DC0E40FC8D}" srcOrd="3" destOrd="0" presId="urn:microsoft.com/office/officeart/2005/8/layout/chevron1"/>
    <dgm:cxn modelId="{D02D2CFE-A4E6-49BF-973B-ED2F8FBC0AD3}" type="presParOf" srcId="{0CE5C447-5E8A-4E70-AD1C-2B6F88735F67}" destId="{E1ABCE1D-C504-42BA-81AE-55BC8EB82ABA}"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39486AF-6F1E-48D9-B3E7-12D7C886B4F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28372D9E-1DE4-4C2F-AE2C-7E1BA9A920A6}">
      <dgm:prSet phldrT="[Text]" custT="1"/>
      <dgm:spPr/>
      <dgm:t>
        <a:bodyPr/>
        <a:lstStyle/>
        <a:p>
          <a:pPr>
            <a:buNone/>
          </a:pPr>
          <a:r>
            <a:rPr lang="en-US" sz="1800" dirty="0"/>
            <a:t>Obligations of various persons in case of resignation of statutory auditors from listed entities and their material subsidiaries</a:t>
          </a:r>
          <a:endParaRPr lang="en-IN" sz="1800" dirty="0"/>
        </a:p>
      </dgm:t>
    </dgm:pt>
    <dgm:pt modelId="{505731BE-0458-4A8E-99FD-F00A83B0C9DF}" type="parTrans" cxnId="{36306205-12DE-4FA8-9420-49D2CEFE5893}">
      <dgm:prSet/>
      <dgm:spPr/>
      <dgm:t>
        <a:bodyPr/>
        <a:lstStyle/>
        <a:p>
          <a:endParaRPr lang="en-IN" sz="1800"/>
        </a:p>
      </dgm:t>
    </dgm:pt>
    <dgm:pt modelId="{C204867E-D601-4241-AD32-5E12D976FFB9}" type="sibTrans" cxnId="{36306205-12DE-4FA8-9420-49D2CEFE5893}">
      <dgm:prSet/>
      <dgm:spPr/>
      <dgm:t>
        <a:bodyPr/>
        <a:lstStyle/>
        <a:p>
          <a:endParaRPr lang="en-IN" sz="1800"/>
        </a:p>
      </dgm:t>
    </dgm:pt>
    <dgm:pt modelId="{6F53E9DA-AE72-414F-BA91-5CA4A0D1C216}">
      <dgm:prSet phldrT="[Text]" custT="1"/>
      <dgm:spPr/>
      <dgm:t>
        <a:bodyPr/>
        <a:lstStyle/>
        <a:p>
          <a:r>
            <a:rPr lang="en-US" sz="1800" dirty="0"/>
            <a:t>The Company shall</a:t>
          </a:r>
          <a:endParaRPr lang="en-IN" sz="1800" dirty="0"/>
        </a:p>
      </dgm:t>
    </dgm:pt>
    <dgm:pt modelId="{67E7E4C8-8C32-4F9F-BD72-1BB4816FDC10}" type="parTrans" cxnId="{F67BABBE-31C6-43F2-9FB6-28CAE9A1849D}">
      <dgm:prSet/>
      <dgm:spPr/>
      <dgm:t>
        <a:bodyPr/>
        <a:lstStyle/>
        <a:p>
          <a:endParaRPr lang="en-IN" sz="1800"/>
        </a:p>
      </dgm:t>
    </dgm:pt>
    <dgm:pt modelId="{934CD496-4AC6-4957-BD20-EB20F0D184B1}" type="sibTrans" cxnId="{F67BABBE-31C6-43F2-9FB6-28CAE9A1849D}">
      <dgm:prSet/>
      <dgm:spPr/>
      <dgm:t>
        <a:bodyPr/>
        <a:lstStyle/>
        <a:p>
          <a:endParaRPr lang="en-IN" sz="1800"/>
        </a:p>
      </dgm:t>
    </dgm:pt>
    <dgm:pt modelId="{73F6697D-F448-41EE-BDD9-177CA25863B5}">
      <dgm:prSet phldrT="[Text]" custT="1"/>
      <dgm:spPr/>
      <dgm:t>
        <a:bodyPr/>
        <a:lstStyle/>
        <a:p>
          <a:r>
            <a:rPr lang="en-US" sz="1800" dirty="0"/>
            <a:t>The Auditor, shall, if</a:t>
          </a:r>
          <a:endParaRPr lang="en-IN" sz="1800" dirty="0"/>
        </a:p>
      </dgm:t>
    </dgm:pt>
    <dgm:pt modelId="{5950EB5F-CE8F-49EE-B072-DFBB912D20B8}" type="parTrans" cxnId="{5D330952-F08A-43CA-9F11-6BDED76B3F12}">
      <dgm:prSet/>
      <dgm:spPr/>
      <dgm:t>
        <a:bodyPr/>
        <a:lstStyle/>
        <a:p>
          <a:endParaRPr lang="en-IN" sz="1800"/>
        </a:p>
      </dgm:t>
    </dgm:pt>
    <dgm:pt modelId="{6A0815F4-05D2-4236-9C36-A661C6AE99C4}" type="sibTrans" cxnId="{5D330952-F08A-43CA-9F11-6BDED76B3F12}">
      <dgm:prSet/>
      <dgm:spPr/>
      <dgm:t>
        <a:bodyPr/>
        <a:lstStyle/>
        <a:p>
          <a:endParaRPr lang="en-IN" sz="1800"/>
        </a:p>
      </dgm:t>
    </dgm:pt>
    <dgm:pt modelId="{78CF9AE7-5E5F-44C1-BC2F-E80A31ECE07F}">
      <dgm:prSet custT="1"/>
      <dgm:spPr/>
      <dgm:t>
        <a:bodyPr/>
        <a:lstStyle/>
        <a:p>
          <a:pPr>
            <a:buFont typeface="Times New Roman" panose="02020603050405020304" pitchFamily="18" charset="0"/>
            <a:buChar char="•"/>
          </a:pPr>
          <a:r>
            <a:rPr lang="en-IN" sz="1800" dirty="0"/>
            <a:t>Disclose detailed reasons to stock exchanges ≤ 24 hours of receipt from auditor</a:t>
          </a:r>
        </a:p>
      </dgm:t>
    </dgm:pt>
    <dgm:pt modelId="{FD356996-3A12-4E16-B06F-0CBFF6B04CC6}" type="sibTrans" cxnId="{63A8D79F-11DD-4B5F-89BA-F3014C63ADEF}">
      <dgm:prSet/>
      <dgm:spPr/>
      <dgm:t>
        <a:bodyPr/>
        <a:lstStyle/>
        <a:p>
          <a:endParaRPr lang="en-IN" sz="1800"/>
        </a:p>
      </dgm:t>
    </dgm:pt>
    <dgm:pt modelId="{8D66CDD2-9CDE-4036-8952-B17521FBE364}" type="parTrans" cxnId="{63A8D79F-11DD-4B5F-89BA-F3014C63ADEF}">
      <dgm:prSet/>
      <dgm:spPr/>
      <dgm:t>
        <a:bodyPr/>
        <a:lstStyle/>
        <a:p>
          <a:endParaRPr lang="en-IN" sz="1800"/>
        </a:p>
      </dgm:t>
    </dgm:pt>
    <dgm:pt modelId="{D5597CB5-5C82-49B7-BD85-428DE012CFFE}">
      <dgm:prSet phldrT="[Text]" custT="1"/>
      <dgm:spPr/>
      <dgm:t>
        <a:bodyPr/>
        <a:lstStyle/>
        <a:p>
          <a:r>
            <a:rPr lang="en-US" sz="1800" dirty="0"/>
            <a:t>Resigned </a:t>
          </a:r>
          <a:r>
            <a:rPr lang="en-IN" sz="1800" dirty="0"/>
            <a:t>within </a:t>
          </a:r>
          <a:r>
            <a:rPr lang="en-US" sz="1800" dirty="0"/>
            <a:t>45D from </a:t>
          </a:r>
          <a:r>
            <a:rPr lang="en-US" sz="1800" dirty="0" err="1"/>
            <a:t>Qtr</a:t>
          </a:r>
          <a:r>
            <a:rPr lang="en-US" sz="1800" dirty="0"/>
            <a:t> end of FY</a:t>
          </a:r>
          <a:endParaRPr lang="en-IN" sz="1800" dirty="0"/>
        </a:p>
      </dgm:t>
    </dgm:pt>
    <dgm:pt modelId="{A74EE34C-39C0-4F0E-8586-CA78D52499F7}" type="parTrans" cxnId="{A5EA7BEB-FA55-4B5B-AB89-7352B3E610D2}">
      <dgm:prSet/>
      <dgm:spPr/>
      <dgm:t>
        <a:bodyPr/>
        <a:lstStyle/>
        <a:p>
          <a:endParaRPr lang="en-IN" sz="1800"/>
        </a:p>
      </dgm:t>
    </dgm:pt>
    <dgm:pt modelId="{9E04D97E-B0CA-443C-83D3-56FCA7B5C000}" type="sibTrans" cxnId="{A5EA7BEB-FA55-4B5B-AB89-7352B3E610D2}">
      <dgm:prSet/>
      <dgm:spPr/>
      <dgm:t>
        <a:bodyPr/>
        <a:lstStyle/>
        <a:p>
          <a:endParaRPr lang="en-IN" sz="1800"/>
        </a:p>
      </dgm:t>
    </dgm:pt>
    <dgm:pt modelId="{21847011-3430-4542-B1F6-0846F7F98F29}">
      <dgm:prSet phldrT="[Text]" custT="1"/>
      <dgm:spPr/>
      <dgm:t>
        <a:bodyPr/>
        <a:lstStyle/>
        <a:p>
          <a:r>
            <a:rPr lang="en-US" sz="1800" dirty="0"/>
            <a:t>Resigned </a:t>
          </a:r>
          <a:r>
            <a:rPr lang="en-IN" sz="1800" dirty="0"/>
            <a:t>more than </a:t>
          </a:r>
          <a:r>
            <a:rPr lang="en-US" sz="1800" dirty="0"/>
            <a:t>45D from </a:t>
          </a:r>
          <a:r>
            <a:rPr lang="en-US" sz="1800" dirty="0" err="1"/>
            <a:t>Qtr</a:t>
          </a:r>
          <a:r>
            <a:rPr lang="en-US" sz="1800" dirty="0"/>
            <a:t> end of FY</a:t>
          </a:r>
          <a:endParaRPr lang="en-IN" sz="1800" dirty="0"/>
        </a:p>
      </dgm:t>
    </dgm:pt>
    <dgm:pt modelId="{7640390F-FA80-4FD8-AEAA-9725BCC6FB5B}" type="parTrans" cxnId="{D5E6F6CA-AA36-4BE8-B713-C32D51972F27}">
      <dgm:prSet/>
      <dgm:spPr/>
      <dgm:t>
        <a:bodyPr/>
        <a:lstStyle/>
        <a:p>
          <a:endParaRPr lang="en-IN" sz="1800"/>
        </a:p>
      </dgm:t>
    </dgm:pt>
    <dgm:pt modelId="{74D3EA17-C224-465F-8DF2-FDD4EED2BB5F}" type="sibTrans" cxnId="{D5E6F6CA-AA36-4BE8-B713-C32D51972F27}">
      <dgm:prSet/>
      <dgm:spPr/>
      <dgm:t>
        <a:bodyPr/>
        <a:lstStyle/>
        <a:p>
          <a:endParaRPr lang="en-IN" sz="1800"/>
        </a:p>
      </dgm:t>
    </dgm:pt>
    <dgm:pt modelId="{11295DA9-AA9A-4EFA-AD74-AA81222FA584}">
      <dgm:prSet phldrT="[Text]" custT="1"/>
      <dgm:spPr/>
      <dgm:t>
        <a:bodyPr/>
        <a:lstStyle/>
        <a:p>
          <a:r>
            <a:rPr lang="en-US" sz="1800" dirty="0"/>
            <a:t>Signed first three LRs of FY</a:t>
          </a:r>
          <a:endParaRPr lang="en-IN" sz="1800" dirty="0"/>
        </a:p>
      </dgm:t>
    </dgm:pt>
    <dgm:pt modelId="{3C61FC5D-8CDB-4375-A5D2-6858AEC3A79A}" type="parTrans" cxnId="{D2D71FB1-C607-476E-92DD-768582317000}">
      <dgm:prSet/>
      <dgm:spPr/>
      <dgm:t>
        <a:bodyPr/>
        <a:lstStyle/>
        <a:p>
          <a:endParaRPr lang="en-IN" sz="1800"/>
        </a:p>
      </dgm:t>
    </dgm:pt>
    <dgm:pt modelId="{8435CCCF-7E8F-417B-844F-0EA5CAC0640E}" type="sibTrans" cxnId="{D2D71FB1-C607-476E-92DD-768582317000}">
      <dgm:prSet/>
      <dgm:spPr/>
      <dgm:t>
        <a:bodyPr/>
        <a:lstStyle/>
        <a:p>
          <a:endParaRPr lang="en-IN" sz="1800"/>
        </a:p>
      </dgm:t>
    </dgm:pt>
    <dgm:pt modelId="{A4724F7B-2FE8-47B6-9205-4EF04D1BD000}">
      <dgm:prSet custT="1"/>
      <dgm:spPr/>
      <dgm:t>
        <a:bodyPr/>
        <a:lstStyle/>
        <a:p>
          <a:r>
            <a:rPr lang="en-US" sz="1800" dirty="0"/>
            <a:t>issue the LR for such </a:t>
          </a:r>
          <a:r>
            <a:rPr lang="en-US" sz="1800" dirty="0" err="1"/>
            <a:t>Qtr</a:t>
          </a:r>
          <a:endParaRPr lang="en-IN" sz="1800" dirty="0"/>
        </a:p>
      </dgm:t>
    </dgm:pt>
    <dgm:pt modelId="{FD32AB74-25A1-4149-A128-F4D371CBEEC2}" type="parTrans" cxnId="{DF427822-A0FA-4655-8F89-82D45C874136}">
      <dgm:prSet/>
      <dgm:spPr/>
      <dgm:t>
        <a:bodyPr/>
        <a:lstStyle/>
        <a:p>
          <a:endParaRPr lang="en-IN"/>
        </a:p>
      </dgm:t>
    </dgm:pt>
    <dgm:pt modelId="{FCB51FEB-1F5D-421D-97F5-63718D6D3F68}" type="sibTrans" cxnId="{DF427822-A0FA-4655-8F89-82D45C874136}">
      <dgm:prSet/>
      <dgm:spPr/>
      <dgm:t>
        <a:bodyPr/>
        <a:lstStyle/>
        <a:p>
          <a:endParaRPr lang="en-IN"/>
        </a:p>
      </dgm:t>
    </dgm:pt>
    <dgm:pt modelId="{2B264D93-4656-4818-9CB9-D144465D01D9}">
      <dgm:prSet phldrT="[Text]" custT="1"/>
      <dgm:spPr/>
      <dgm:t>
        <a:bodyPr/>
        <a:lstStyle/>
        <a:p>
          <a:r>
            <a:rPr lang="en-US" sz="1800" dirty="0"/>
            <a:t>issue the LR for such </a:t>
          </a:r>
          <a:r>
            <a:rPr lang="en-US" sz="1800" dirty="0" err="1"/>
            <a:t>Qtr</a:t>
          </a:r>
          <a:r>
            <a:rPr lang="en-US" sz="1800" dirty="0"/>
            <a:t> + next </a:t>
          </a:r>
          <a:r>
            <a:rPr lang="en-US" sz="1800" dirty="0" err="1"/>
            <a:t>Qtr</a:t>
          </a:r>
          <a:endParaRPr lang="en-IN" sz="1800" dirty="0"/>
        </a:p>
      </dgm:t>
    </dgm:pt>
    <dgm:pt modelId="{188F8D7E-DE79-46C7-B748-0903540E2F15}" type="parTrans" cxnId="{0AC7D9E7-F068-4A58-A17C-753D101F3A1E}">
      <dgm:prSet/>
      <dgm:spPr/>
      <dgm:t>
        <a:bodyPr/>
        <a:lstStyle/>
        <a:p>
          <a:endParaRPr lang="en-IN"/>
        </a:p>
      </dgm:t>
    </dgm:pt>
    <dgm:pt modelId="{68EAB7B3-6668-4121-A132-E2A794BF3855}" type="sibTrans" cxnId="{0AC7D9E7-F068-4A58-A17C-753D101F3A1E}">
      <dgm:prSet/>
      <dgm:spPr/>
      <dgm:t>
        <a:bodyPr/>
        <a:lstStyle/>
        <a:p>
          <a:endParaRPr lang="en-IN"/>
        </a:p>
      </dgm:t>
    </dgm:pt>
    <dgm:pt modelId="{BD16C606-B564-4D88-9CDC-93A70281F1ED}">
      <dgm:prSet phldrT="[Text]" custT="1"/>
      <dgm:spPr/>
      <dgm:t>
        <a:bodyPr/>
        <a:lstStyle/>
        <a:p>
          <a:r>
            <a:rPr lang="en-US" sz="1800" dirty="0"/>
            <a:t>issue the LR for 4</a:t>
          </a:r>
          <a:r>
            <a:rPr lang="en-US" sz="1800" baseline="30000" dirty="0"/>
            <a:t>th</a:t>
          </a:r>
          <a:r>
            <a:rPr lang="en-US" sz="1800" dirty="0"/>
            <a:t> </a:t>
          </a:r>
          <a:r>
            <a:rPr lang="en-US" sz="1800" dirty="0" err="1"/>
            <a:t>Qtr</a:t>
          </a:r>
          <a:r>
            <a:rPr lang="en-US" sz="1800" dirty="0"/>
            <a:t> + audit annual FS</a:t>
          </a:r>
          <a:endParaRPr lang="en-IN" sz="1800" dirty="0"/>
        </a:p>
      </dgm:t>
    </dgm:pt>
    <dgm:pt modelId="{39B02BD9-3C5B-45FB-BB66-5B8E3F66F792}" type="parTrans" cxnId="{585A23C7-6440-41B7-BACD-D98900555FF5}">
      <dgm:prSet/>
      <dgm:spPr/>
      <dgm:t>
        <a:bodyPr/>
        <a:lstStyle/>
        <a:p>
          <a:endParaRPr lang="en-IN"/>
        </a:p>
      </dgm:t>
    </dgm:pt>
    <dgm:pt modelId="{1E77E001-F657-4782-BA6D-01C1134A66E9}" type="sibTrans" cxnId="{585A23C7-6440-41B7-BACD-D98900555FF5}">
      <dgm:prSet/>
      <dgm:spPr/>
      <dgm:t>
        <a:bodyPr/>
        <a:lstStyle/>
        <a:p>
          <a:endParaRPr lang="en-IN"/>
        </a:p>
      </dgm:t>
    </dgm:pt>
    <dgm:pt modelId="{ADC00671-A01C-4B0E-97C8-E171FB573C02}" type="pres">
      <dgm:prSet presAssocID="{939486AF-6F1E-48D9-B3E7-12D7C886B4FB}" presName="hierChild1" presStyleCnt="0">
        <dgm:presLayoutVars>
          <dgm:chPref val="1"/>
          <dgm:dir/>
          <dgm:animOne val="branch"/>
          <dgm:animLvl val="lvl"/>
          <dgm:resizeHandles/>
        </dgm:presLayoutVars>
      </dgm:prSet>
      <dgm:spPr/>
    </dgm:pt>
    <dgm:pt modelId="{8E7F14C4-BE77-4508-87FF-7CE6E848F0E5}" type="pres">
      <dgm:prSet presAssocID="{28372D9E-1DE4-4C2F-AE2C-7E1BA9A920A6}" presName="hierRoot1" presStyleCnt="0"/>
      <dgm:spPr/>
    </dgm:pt>
    <dgm:pt modelId="{F73D8C4D-64BB-4D6D-A8C9-585CA7A47C6D}" type="pres">
      <dgm:prSet presAssocID="{28372D9E-1DE4-4C2F-AE2C-7E1BA9A920A6}" presName="composite" presStyleCnt="0"/>
      <dgm:spPr/>
    </dgm:pt>
    <dgm:pt modelId="{CD0B86EB-63D2-4DB5-A20E-DECEA24655B3}" type="pres">
      <dgm:prSet presAssocID="{28372D9E-1DE4-4C2F-AE2C-7E1BA9A920A6}" presName="background" presStyleLbl="node0" presStyleIdx="0" presStyleCnt="1"/>
      <dgm:spPr/>
    </dgm:pt>
    <dgm:pt modelId="{B8FF040F-FE08-4279-8CB3-C19E3F7B09E4}" type="pres">
      <dgm:prSet presAssocID="{28372D9E-1DE4-4C2F-AE2C-7E1BA9A920A6}" presName="text" presStyleLbl="fgAcc0" presStyleIdx="0" presStyleCnt="1" custScaleX="848407" custScaleY="182236" custLinFactY="-65535" custLinFactNeighborX="11030" custLinFactNeighborY="-100000">
        <dgm:presLayoutVars>
          <dgm:chPref val="3"/>
        </dgm:presLayoutVars>
      </dgm:prSet>
      <dgm:spPr/>
    </dgm:pt>
    <dgm:pt modelId="{9DEF345B-630A-406D-A6EE-F5F64656590B}" type="pres">
      <dgm:prSet presAssocID="{28372D9E-1DE4-4C2F-AE2C-7E1BA9A920A6}" presName="hierChild2" presStyleCnt="0"/>
      <dgm:spPr/>
    </dgm:pt>
    <dgm:pt modelId="{8291A819-1543-4AC2-8233-9F55AFDAB64A}" type="pres">
      <dgm:prSet presAssocID="{67E7E4C8-8C32-4F9F-BD72-1BB4816FDC10}" presName="Name10" presStyleLbl="parChTrans1D2" presStyleIdx="0" presStyleCnt="2"/>
      <dgm:spPr/>
    </dgm:pt>
    <dgm:pt modelId="{2CBBC376-B3AB-45FF-80FF-00BFA8CCAE85}" type="pres">
      <dgm:prSet presAssocID="{6F53E9DA-AE72-414F-BA91-5CA4A0D1C216}" presName="hierRoot2" presStyleCnt="0"/>
      <dgm:spPr/>
    </dgm:pt>
    <dgm:pt modelId="{ACABF499-3663-474B-AC34-F27D72DB96FC}" type="pres">
      <dgm:prSet presAssocID="{6F53E9DA-AE72-414F-BA91-5CA4A0D1C216}" presName="composite2" presStyleCnt="0"/>
      <dgm:spPr/>
    </dgm:pt>
    <dgm:pt modelId="{1CE953C2-0EFC-4060-9053-E72723486590}" type="pres">
      <dgm:prSet presAssocID="{6F53E9DA-AE72-414F-BA91-5CA4A0D1C216}" presName="background2" presStyleLbl="node2" presStyleIdx="0" presStyleCnt="2"/>
      <dgm:spPr/>
    </dgm:pt>
    <dgm:pt modelId="{34A6C1AF-7AE6-48DD-BEC0-046C346F1551}" type="pres">
      <dgm:prSet presAssocID="{6F53E9DA-AE72-414F-BA91-5CA4A0D1C216}" presName="text2" presStyleLbl="fgAcc2" presStyleIdx="0" presStyleCnt="2" custScaleX="305568" custLinFactX="412988" custLinFactNeighborX="500000" custLinFactNeighborY="-55028">
        <dgm:presLayoutVars>
          <dgm:chPref val="3"/>
        </dgm:presLayoutVars>
      </dgm:prSet>
      <dgm:spPr/>
    </dgm:pt>
    <dgm:pt modelId="{CD6E6347-8100-4D06-A885-0DBFAAF9AB1F}" type="pres">
      <dgm:prSet presAssocID="{6F53E9DA-AE72-414F-BA91-5CA4A0D1C216}" presName="hierChild3" presStyleCnt="0"/>
      <dgm:spPr/>
    </dgm:pt>
    <dgm:pt modelId="{88FA6D49-1F9E-407A-9F8F-71B692E235C6}" type="pres">
      <dgm:prSet presAssocID="{8D66CDD2-9CDE-4036-8952-B17521FBE364}" presName="Name17" presStyleLbl="parChTrans1D3" presStyleIdx="0" presStyleCnt="4"/>
      <dgm:spPr/>
    </dgm:pt>
    <dgm:pt modelId="{38B270BB-48A3-4407-97C4-BE1DFC3CB333}" type="pres">
      <dgm:prSet presAssocID="{78CF9AE7-5E5F-44C1-BC2F-E80A31ECE07F}" presName="hierRoot3" presStyleCnt="0"/>
      <dgm:spPr/>
    </dgm:pt>
    <dgm:pt modelId="{084A2BB7-6604-4987-892A-EB0D14C79E12}" type="pres">
      <dgm:prSet presAssocID="{78CF9AE7-5E5F-44C1-BC2F-E80A31ECE07F}" presName="composite3" presStyleCnt="0"/>
      <dgm:spPr/>
    </dgm:pt>
    <dgm:pt modelId="{E44036CB-E75D-45E0-8A0C-33F7177E670B}" type="pres">
      <dgm:prSet presAssocID="{78CF9AE7-5E5F-44C1-BC2F-E80A31ECE07F}" presName="background3" presStyleLbl="node3" presStyleIdx="0" presStyleCnt="4"/>
      <dgm:spPr/>
    </dgm:pt>
    <dgm:pt modelId="{58CA9A5C-7864-4DC6-B27B-7DA76C71AAED}" type="pres">
      <dgm:prSet presAssocID="{78CF9AE7-5E5F-44C1-BC2F-E80A31ECE07F}" presName="text3" presStyleLbl="fgAcc3" presStyleIdx="0" presStyleCnt="4" custScaleX="330918" custScaleY="189801" custLinFactX="421198" custLinFactNeighborX="500000" custLinFactNeighborY="-44483">
        <dgm:presLayoutVars>
          <dgm:chPref val="3"/>
        </dgm:presLayoutVars>
      </dgm:prSet>
      <dgm:spPr/>
    </dgm:pt>
    <dgm:pt modelId="{71675DD3-7068-4EC4-9261-7E3BE78C2C0E}" type="pres">
      <dgm:prSet presAssocID="{78CF9AE7-5E5F-44C1-BC2F-E80A31ECE07F}" presName="hierChild4" presStyleCnt="0"/>
      <dgm:spPr/>
    </dgm:pt>
    <dgm:pt modelId="{9E3E6D7B-A848-4D8E-9B75-D3D819DBF531}" type="pres">
      <dgm:prSet presAssocID="{5950EB5F-CE8F-49EE-B072-DFBB912D20B8}" presName="Name10" presStyleLbl="parChTrans1D2" presStyleIdx="1" presStyleCnt="2"/>
      <dgm:spPr/>
    </dgm:pt>
    <dgm:pt modelId="{00DA8F54-2AA9-4D75-9302-E10B3597C4DC}" type="pres">
      <dgm:prSet presAssocID="{73F6697D-F448-41EE-BDD9-177CA25863B5}" presName="hierRoot2" presStyleCnt="0"/>
      <dgm:spPr/>
    </dgm:pt>
    <dgm:pt modelId="{69F0DE74-0078-4161-B3FD-C1B033B7F7E9}" type="pres">
      <dgm:prSet presAssocID="{73F6697D-F448-41EE-BDD9-177CA25863B5}" presName="composite2" presStyleCnt="0"/>
      <dgm:spPr/>
    </dgm:pt>
    <dgm:pt modelId="{80067B68-40DB-4DE0-9C62-BF120199567A}" type="pres">
      <dgm:prSet presAssocID="{73F6697D-F448-41EE-BDD9-177CA25863B5}" presName="background2" presStyleLbl="node2" presStyleIdx="1" presStyleCnt="2"/>
      <dgm:spPr/>
    </dgm:pt>
    <dgm:pt modelId="{030E425D-10FE-4A29-9607-8BCA81992D1D}" type="pres">
      <dgm:prSet presAssocID="{73F6697D-F448-41EE-BDD9-177CA25863B5}" presName="text2" presStyleLbl="fgAcc2" presStyleIdx="1" presStyleCnt="2" custScaleX="305568" custLinFactX="-198048" custLinFactNeighborX="-200000" custLinFactNeighborY="-55781">
        <dgm:presLayoutVars>
          <dgm:chPref val="3"/>
        </dgm:presLayoutVars>
      </dgm:prSet>
      <dgm:spPr/>
    </dgm:pt>
    <dgm:pt modelId="{1479AFEE-4E02-4BF4-B74E-5B1639BC39B8}" type="pres">
      <dgm:prSet presAssocID="{73F6697D-F448-41EE-BDD9-177CA25863B5}" presName="hierChild3" presStyleCnt="0"/>
      <dgm:spPr/>
    </dgm:pt>
    <dgm:pt modelId="{C140C51F-C69A-4E16-A1EA-E0D89E129C27}" type="pres">
      <dgm:prSet presAssocID="{A74EE34C-39C0-4F0E-8586-CA78D52499F7}" presName="Name17" presStyleLbl="parChTrans1D3" presStyleIdx="1" presStyleCnt="4"/>
      <dgm:spPr/>
    </dgm:pt>
    <dgm:pt modelId="{1A520876-3F55-4369-BB89-35B39095126F}" type="pres">
      <dgm:prSet presAssocID="{D5597CB5-5C82-49B7-BD85-428DE012CFFE}" presName="hierRoot3" presStyleCnt="0"/>
      <dgm:spPr/>
    </dgm:pt>
    <dgm:pt modelId="{6BCDFC22-6F4A-42B2-B507-7A159ACE795B}" type="pres">
      <dgm:prSet presAssocID="{D5597CB5-5C82-49B7-BD85-428DE012CFFE}" presName="composite3" presStyleCnt="0"/>
      <dgm:spPr/>
    </dgm:pt>
    <dgm:pt modelId="{B9A89389-A37B-4B0D-88F5-33C3C5F62A2B}" type="pres">
      <dgm:prSet presAssocID="{D5597CB5-5C82-49B7-BD85-428DE012CFFE}" presName="background3" presStyleLbl="node3" presStyleIdx="1" presStyleCnt="4"/>
      <dgm:spPr/>
    </dgm:pt>
    <dgm:pt modelId="{9A86CB84-D091-4BC2-BD6C-CBDB9D1FBF3E}" type="pres">
      <dgm:prSet presAssocID="{D5597CB5-5C82-49B7-BD85-428DE012CFFE}" presName="text3" presStyleLbl="fgAcc3" presStyleIdx="1" presStyleCnt="4" custScaleX="279364" custScaleY="193613" custLinFactX="-157741" custLinFactNeighborX="-200000" custLinFactNeighborY="-57310">
        <dgm:presLayoutVars>
          <dgm:chPref val="3"/>
        </dgm:presLayoutVars>
      </dgm:prSet>
      <dgm:spPr/>
    </dgm:pt>
    <dgm:pt modelId="{87A1A9DE-2F15-4CBF-B4FD-4FD30112E5A0}" type="pres">
      <dgm:prSet presAssocID="{D5597CB5-5C82-49B7-BD85-428DE012CFFE}" presName="hierChild4" presStyleCnt="0"/>
      <dgm:spPr/>
    </dgm:pt>
    <dgm:pt modelId="{8F7964FB-BE78-4AB0-BAD6-E8489DFB67DA}" type="pres">
      <dgm:prSet presAssocID="{FD32AB74-25A1-4149-A128-F4D371CBEEC2}" presName="Name23" presStyleLbl="parChTrans1D4" presStyleIdx="0" presStyleCnt="3"/>
      <dgm:spPr/>
    </dgm:pt>
    <dgm:pt modelId="{B7919E48-712E-4640-861A-70FF647C228F}" type="pres">
      <dgm:prSet presAssocID="{A4724F7B-2FE8-47B6-9205-4EF04D1BD000}" presName="hierRoot4" presStyleCnt="0"/>
      <dgm:spPr/>
    </dgm:pt>
    <dgm:pt modelId="{3D3B588B-9BC7-45F7-99FD-99430CA21713}" type="pres">
      <dgm:prSet presAssocID="{A4724F7B-2FE8-47B6-9205-4EF04D1BD000}" presName="composite4" presStyleCnt="0"/>
      <dgm:spPr/>
    </dgm:pt>
    <dgm:pt modelId="{5B16C089-2541-43EA-991C-2FAB976D7884}" type="pres">
      <dgm:prSet presAssocID="{A4724F7B-2FE8-47B6-9205-4EF04D1BD000}" presName="background4" presStyleLbl="node4" presStyleIdx="0" presStyleCnt="3"/>
      <dgm:spPr/>
    </dgm:pt>
    <dgm:pt modelId="{03DC1183-E06B-4F13-AC26-DC4F824175B1}" type="pres">
      <dgm:prSet presAssocID="{A4724F7B-2FE8-47B6-9205-4EF04D1BD000}" presName="text4" presStyleLbl="fgAcc4" presStyleIdx="0" presStyleCnt="3" custScaleX="304776" custScaleY="139294" custLinFactX="-151591" custLinFactNeighborX="-200000" custLinFactNeighborY="-59987">
        <dgm:presLayoutVars>
          <dgm:chPref val="3"/>
        </dgm:presLayoutVars>
      </dgm:prSet>
      <dgm:spPr/>
    </dgm:pt>
    <dgm:pt modelId="{3BC684C8-1899-47E0-9175-231736B26F00}" type="pres">
      <dgm:prSet presAssocID="{A4724F7B-2FE8-47B6-9205-4EF04D1BD000}" presName="hierChild5" presStyleCnt="0"/>
      <dgm:spPr/>
    </dgm:pt>
    <dgm:pt modelId="{215CB0BB-8470-4B1E-899C-646500613A5A}" type="pres">
      <dgm:prSet presAssocID="{7640390F-FA80-4FD8-AEAA-9725BCC6FB5B}" presName="Name17" presStyleLbl="parChTrans1D3" presStyleIdx="2" presStyleCnt="4"/>
      <dgm:spPr/>
    </dgm:pt>
    <dgm:pt modelId="{EFD3A88A-9326-4ECF-9B5D-C05D76F3FAA2}" type="pres">
      <dgm:prSet presAssocID="{21847011-3430-4542-B1F6-0846F7F98F29}" presName="hierRoot3" presStyleCnt="0"/>
      <dgm:spPr/>
    </dgm:pt>
    <dgm:pt modelId="{CE6FB00C-5675-4D15-8A63-A4FBB76619F3}" type="pres">
      <dgm:prSet presAssocID="{21847011-3430-4542-B1F6-0846F7F98F29}" presName="composite3" presStyleCnt="0"/>
      <dgm:spPr/>
    </dgm:pt>
    <dgm:pt modelId="{B069256C-944A-4FA7-882E-077E92866585}" type="pres">
      <dgm:prSet presAssocID="{21847011-3430-4542-B1F6-0846F7F98F29}" presName="background3" presStyleLbl="node3" presStyleIdx="2" presStyleCnt="4"/>
      <dgm:spPr/>
    </dgm:pt>
    <dgm:pt modelId="{0B505C88-9984-4B30-9B86-749F688800C0}" type="pres">
      <dgm:prSet presAssocID="{21847011-3430-4542-B1F6-0846F7F98F29}" presName="text3" presStyleLbl="fgAcc3" presStyleIdx="2" presStyleCnt="4" custScaleX="279364" custScaleY="193613" custLinFactX="-166680" custLinFactNeighborX="-200000" custLinFactNeighborY="-57310">
        <dgm:presLayoutVars>
          <dgm:chPref val="3"/>
        </dgm:presLayoutVars>
      </dgm:prSet>
      <dgm:spPr/>
    </dgm:pt>
    <dgm:pt modelId="{D17A63D7-4393-402C-A592-A147C88FF454}" type="pres">
      <dgm:prSet presAssocID="{21847011-3430-4542-B1F6-0846F7F98F29}" presName="hierChild4" presStyleCnt="0"/>
      <dgm:spPr/>
    </dgm:pt>
    <dgm:pt modelId="{9E705696-0094-483A-947C-93E274778AC1}" type="pres">
      <dgm:prSet presAssocID="{188F8D7E-DE79-46C7-B748-0903540E2F15}" presName="Name23" presStyleLbl="parChTrans1D4" presStyleIdx="1" presStyleCnt="3"/>
      <dgm:spPr/>
    </dgm:pt>
    <dgm:pt modelId="{2D47308B-1A3F-4182-B9D3-7D14EB8B501A}" type="pres">
      <dgm:prSet presAssocID="{2B264D93-4656-4818-9CB9-D144465D01D9}" presName="hierRoot4" presStyleCnt="0"/>
      <dgm:spPr/>
    </dgm:pt>
    <dgm:pt modelId="{6E8B2376-08E9-49FB-B834-24C0D44F7BDC}" type="pres">
      <dgm:prSet presAssocID="{2B264D93-4656-4818-9CB9-D144465D01D9}" presName="composite4" presStyleCnt="0"/>
      <dgm:spPr/>
    </dgm:pt>
    <dgm:pt modelId="{084DE27A-D46A-48CB-856E-C5660020F311}" type="pres">
      <dgm:prSet presAssocID="{2B264D93-4656-4818-9CB9-D144465D01D9}" presName="background4" presStyleLbl="node4" presStyleIdx="1" presStyleCnt="3"/>
      <dgm:spPr/>
    </dgm:pt>
    <dgm:pt modelId="{066B5E92-489E-42F8-A571-98A091BC6B22}" type="pres">
      <dgm:prSet presAssocID="{2B264D93-4656-4818-9CB9-D144465D01D9}" presName="text4" presStyleLbl="fgAcc4" presStyleIdx="1" presStyleCnt="3" custScaleX="249839" custScaleY="142684" custLinFactX="-156852" custLinFactNeighborX="-200000" custLinFactNeighborY="-60990">
        <dgm:presLayoutVars>
          <dgm:chPref val="3"/>
        </dgm:presLayoutVars>
      </dgm:prSet>
      <dgm:spPr/>
    </dgm:pt>
    <dgm:pt modelId="{37065538-E5A9-4DC9-9057-E9770736415B}" type="pres">
      <dgm:prSet presAssocID="{2B264D93-4656-4818-9CB9-D144465D01D9}" presName="hierChild5" presStyleCnt="0"/>
      <dgm:spPr/>
    </dgm:pt>
    <dgm:pt modelId="{4B8E6BC9-ABF5-4C93-AF6F-C7BD18B45245}" type="pres">
      <dgm:prSet presAssocID="{3C61FC5D-8CDB-4375-A5D2-6858AEC3A79A}" presName="Name17" presStyleLbl="parChTrans1D3" presStyleIdx="3" presStyleCnt="4"/>
      <dgm:spPr/>
    </dgm:pt>
    <dgm:pt modelId="{CB476EB1-BC62-460B-9EA9-786333F2EF05}" type="pres">
      <dgm:prSet presAssocID="{11295DA9-AA9A-4EFA-AD74-AA81222FA584}" presName="hierRoot3" presStyleCnt="0"/>
      <dgm:spPr/>
    </dgm:pt>
    <dgm:pt modelId="{F0A1ECA8-B6BF-4538-9E90-A3F1CBA8DC98}" type="pres">
      <dgm:prSet presAssocID="{11295DA9-AA9A-4EFA-AD74-AA81222FA584}" presName="composite3" presStyleCnt="0"/>
      <dgm:spPr/>
    </dgm:pt>
    <dgm:pt modelId="{49F76BC9-81CB-4F55-8E1A-79B20841A281}" type="pres">
      <dgm:prSet presAssocID="{11295DA9-AA9A-4EFA-AD74-AA81222FA584}" presName="background3" presStyleLbl="node3" presStyleIdx="3" presStyleCnt="4"/>
      <dgm:spPr/>
    </dgm:pt>
    <dgm:pt modelId="{B5AE66FB-7D7C-49AF-A4E6-EEEB22EBF903}" type="pres">
      <dgm:prSet presAssocID="{11295DA9-AA9A-4EFA-AD74-AA81222FA584}" presName="text3" presStyleLbl="fgAcc3" presStyleIdx="3" presStyleCnt="4" custScaleX="279364" custScaleY="193613" custLinFactX="-166680" custLinFactNeighborX="-200000" custLinFactNeighborY="-57310">
        <dgm:presLayoutVars>
          <dgm:chPref val="3"/>
        </dgm:presLayoutVars>
      </dgm:prSet>
      <dgm:spPr/>
    </dgm:pt>
    <dgm:pt modelId="{3BC5BF96-3948-4685-90EC-95E720665F51}" type="pres">
      <dgm:prSet presAssocID="{11295DA9-AA9A-4EFA-AD74-AA81222FA584}" presName="hierChild4" presStyleCnt="0"/>
      <dgm:spPr/>
    </dgm:pt>
    <dgm:pt modelId="{0232D662-5570-43CE-852D-6F9256EAD68F}" type="pres">
      <dgm:prSet presAssocID="{39B02BD9-3C5B-45FB-BB66-5B8E3F66F792}" presName="Name23" presStyleLbl="parChTrans1D4" presStyleIdx="2" presStyleCnt="3"/>
      <dgm:spPr/>
    </dgm:pt>
    <dgm:pt modelId="{34137CEC-6F41-4EB8-8394-292A4FAEAD9C}" type="pres">
      <dgm:prSet presAssocID="{BD16C606-B564-4D88-9CDC-93A70281F1ED}" presName="hierRoot4" presStyleCnt="0"/>
      <dgm:spPr/>
    </dgm:pt>
    <dgm:pt modelId="{C66066C1-0247-4CC1-AA6F-6E90DC67F5FF}" type="pres">
      <dgm:prSet presAssocID="{BD16C606-B564-4D88-9CDC-93A70281F1ED}" presName="composite4" presStyleCnt="0"/>
      <dgm:spPr/>
    </dgm:pt>
    <dgm:pt modelId="{528E2A34-FED2-4013-B31A-740D7EA3C3FC}" type="pres">
      <dgm:prSet presAssocID="{BD16C606-B564-4D88-9CDC-93A70281F1ED}" presName="background4" presStyleLbl="node4" presStyleIdx="2" presStyleCnt="3"/>
      <dgm:spPr/>
    </dgm:pt>
    <dgm:pt modelId="{5F21FF96-A859-493B-9043-542A72B20A34}" type="pres">
      <dgm:prSet presAssocID="{BD16C606-B564-4D88-9CDC-93A70281F1ED}" presName="text4" presStyleLbl="fgAcc4" presStyleIdx="2" presStyleCnt="3" custScaleX="264989" custScaleY="150726" custLinFactX="-158488" custLinFactNeighborX="-200000" custLinFactNeighborY="-61318">
        <dgm:presLayoutVars>
          <dgm:chPref val="3"/>
        </dgm:presLayoutVars>
      </dgm:prSet>
      <dgm:spPr/>
    </dgm:pt>
    <dgm:pt modelId="{AD80949E-11BF-43FC-AE8D-EFA43B4C8318}" type="pres">
      <dgm:prSet presAssocID="{BD16C606-B564-4D88-9CDC-93A70281F1ED}" presName="hierChild5" presStyleCnt="0"/>
      <dgm:spPr/>
    </dgm:pt>
  </dgm:ptLst>
  <dgm:cxnLst>
    <dgm:cxn modelId="{6571FC04-6D2F-4F44-B93B-7A92904BC898}" type="presOf" srcId="{D5597CB5-5C82-49B7-BD85-428DE012CFFE}" destId="{9A86CB84-D091-4BC2-BD6C-CBDB9D1FBF3E}" srcOrd="0" destOrd="0" presId="urn:microsoft.com/office/officeart/2005/8/layout/hierarchy1"/>
    <dgm:cxn modelId="{36306205-12DE-4FA8-9420-49D2CEFE5893}" srcId="{939486AF-6F1E-48D9-B3E7-12D7C886B4FB}" destId="{28372D9E-1DE4-4C2F-AE2C-7E1BA9A920A6}" srcOrd="0" destOrd="0" parTransId="{505731BE-0458-4A8E-99FD-F00A83B0C9DF}" sibTransId="{C204867E-D601-4241-AD32-5E12D976FFB9}"/>
    <dgm:cxn modelId="{5889630F-A7A8-435D-9C8D-712BDED7D662}" type="presOf" srcId="{188F8D7E-DE79-46C7-B748-0903540E2F15}" destId="{9E705696-0094-483A-947C-93E274778AC1}" srcOrd="0" destOrd="0" presId="urn:microsoft.com/office/officeart/2005/8/layout/hierarchy1"/>
    <dgm:cxn modelId="{DF427822-A0FA-4655-8F89-82D45C874136}" srcId="{D5597CB5-5C82-49B7-BD85-428DE012CFFE}" destId="{A4724F7B-2FE8-47B6-9205-4EF04D1BD000}" srcOrd="0" destOrd="0" parTransId="{FD32AB74-25A1-4149-A128-F4D371CBEEC2}" sibTransId="{FCB51FEB-1F5D-421D-97F5-63718D6D3F68}"/>
    <dgm:cxn modelId="{1F2CF135-DBCB-45E0-B798-332DD0075337}" type="presOf" srcId="{BD16C606-B564-4D88-9CDC-93A70281F1ED}" destId="{5F21FF96-A859-493B-9043-542A72B20A34}" srcOrd="0" destOrd="0" presId="urn:microsoft.com/office/officeart/2005/8/layout/hierarchy1"/>
    <dgm:cxn modelId="{025E563A-A683-4EE9-B3FE-63843036AE60}" type="presOf" srcId="{7640390F-FA80-4FD8-AEAA-9725BCC6FB5B}" destId="{215CB0BB-8470-4B1E-899C-646500613A5A}" srcOrd="0" destOrd="0" presId="urn:microsoft.com/office/officeart/2005/8/layout/hierarchy1"/>
    <dgm:cxn modelId="{4AD4C25F-5855-467D-BFC9-C9C98E48A412}" type="presOf" srcId="{21847011-3430-4542-B1F6-0846F7F98F29}" destId="{0B505C88-9984-4B30-9B86-749F688800C0}" srcOrd="0" destOrd="0" presId="urn:microsoft.com/office/officeart/2005/8/layout/hierarchy1"/>
    <dgm:cxn modelId="{ECA8F744-9CEE-40C4-81E5-7940E6D1CF3D}" type="presOf" srcId="{8D66CDD2-9CDE-4036-8952-B17521FBE364}" destId="{88FA6D49-1F9E-407A-9F8F-71B692E235C6}" srcOrd="0" destOrd="0" presId="urn:microsoft.com/office/officeart/2005/8/layout/hierarchy1"/>
    <dgm:cxn modelId="{6F026048-AD28-4987-9779-6F70DC25E746}" type="presOf" srcId="{11295DA9-AA9A-4EFA-AD74-AA81222FA584}" destId="{B5AE66FB-7D7C-49AF-A4E6-EEEB22EBF903}" srcOrd="0" destOrd="0" presId="urn:microsoft.com/office/officeart/2005/8/layout/hierarchy1"/>
    <dgm:cxn modelId="{11BE1869-5C89-47CA-89E1-55015CDB28E8}" type="presOf" srcId="{67E7E4C8-8C32-4F9F-BD72-1BB4816FDC10}" destId="{8291A819-1543-4AC2-8233-9F55AFDAB64A}" srcOrd="0" destOrd="0" presId="urn:microsoft.com/office/officeart/2005/8/layout/hierarchy1"/>
    <dgm:cxn modelId="{D3A7336E-EB4E-4272-B4EB-67A25C3B17BF}" type="presOf" srcId="{78CF9AE7-5E5F-44C1-BC2F-E80A31ECE07F}" destId="{58CA9A5C-7864-4DC6-B27B-7DA76C71AAED}" srcOrd="0" destOrd="0" presId="urn:microsoft.com/office/officeart/2005/8/layout/hierarchy1"/>
    <dgm:cxn modelId="{5D330952-F08A-43CA-9F11-6BDED76B3F12}" srcId="{28372D9E-1DE4-4C2F-AE2C-7E1BA9A920A6}" destId="{73F6697D-F448-41EE-BDD9-177CA25863B5}" srcOrd="1" destOrd="0" parTransId="{5950EB5F-CE8F-49EE-B072-DFBB912D20B8}" sibTransId="{6A0815F4-05D2-4236-9C36-A661C6AE99C4}"/>
    <dgm:cxn modelId="{1CC4FE7A-3F67-4AAC-9580-A70AB84ECFA4}" type="presOf" srcId="{5950EB5F-CE8F-49EE-B072-DFBB912D20B8}" destId="{9E3E6D7B-A848-4D8E-9B75-D3D819DBF531}" srcOrd="0" destOrd="0" presId="urn:microsoft.com/office/officeart/2005/8/layout/hierarchy1"/>
    <dgm:cxn modelId="{A83F6B7C-6AA8-43F5-AC36-0E8CD2C937F4}" type="presOf" srcId="{3C61FC5D-8CDB-4375-A5D2-6858AEC3A79A}" destId="{4B8E6BC9-ABF5-4C93-AF6F-C7BD18B45245}" srcOrd="0" destOrd="0" presId="urn:microsoft.com/office/officeart/2005/8/layout/hierarchy1"/>
    <dgm:cxn modelId="{DFF09B85-06B0-470D-A63A-96A2D2BFC015}" type="presOf" srcId="{A74EE34C-39C0-4F0E-8586-CA78D52499F7}" destId="{C140C51F-C69A-4E16-A1EA-E0D89E129C27}" srcOrd="0" destOrd="0" presId="urn:microsoft.com/office/officeart/2005/8/layout/hierarchy1"/>
    <dgm:cxn modelId="{D424FB85-1745-445C-98BB-F55B9E7E809C}" type="presOf" srcId="{6F53E9DA-AE72-414F-BA91-5CA4A0D1C216}" destId="{34A6C1AF-7AE6-48DD-BEC0-046C346F1551}" srcOrd="0" destOrd="0" presId="urn:microsoft.com/office/officeart/2005/8/layout/hierarchy1"/>
    <dgm:cxn modelId="{49A0378D-87C1-4852-886F-8FDF2E0B288D}" type="presOf" srcId="{939486AF-6F1E-48D9-B3E7-12D7C886B4FB}" destId="{ADC00671-A01C-4B0E-97C8-E171FB573C02}" srcOrd="0" destOrd="0" presId="urn:microsoft.com/office/officeart/2005/8/layout/hierarchy1"/>
    <dgm:cxn modelId="{4FD7B09B-71BE-4B89-9825-A9ED7CA1FE5F}" type="presOf" srcId="{2B264D93-4656-4818-9CB9-D144465D01D9}" destId="{066B5E92-489E-42F8-A571-98A091BC6B22}" srcOrd="0" destOrd="0" presId="urn:microsoft.com/office/officeart/2005/8/layout/hierarchy1"/>
    <dgm:cxn modelId="{63A8D79F-11DD-4B5F-89BA-F3014C63ADEF}" srcId="{6F53E9DA-AE72-414F-BA91-5CA4A0D1C216}" destId="{78CF9AE7-5E5F-44C1-BC2F-E80A31ECE07F}" srcOrd="0" destOrd="0" parTransId="{8D66CDD2-9CDE-4036-8952-B17521FBE364}" sibTransId="{FD356996-3A12-4E16-B06F-0CBFF6B04CC6}"/>
    <dgm:cxn modelId="{5E3769A3-0A35-4980-A86A-DBE0C5F3F604}" type="presOf" srcId="{39B02BD9-3C5B-45FB-BB66-5B8E3F66F792}" destId="{0232D662-5570-43CE-852D-6F9256EAD68F}" srcOrd="0" destOrd="0" presId="urn:microsoft.com/office/officeart/2005/8/layout/hierarchy1"/>
    <dgm:cxn modelId="{B23BFCAF-D6B1-40F3-BD38-9F15C1723F2C}" type="presOf" srcId="{A4724F7B-2FE8-47B6-9205-4EF04D1BD000}" destId="{03DC1183-E06B-4F13-AC26-DC4F824175B1}" srcOrd="0" destOrd="0" presId="urn:microsoft.com/office/officeart/2005/8/layout/hierarchy1"/>
    <dgm:cxn modelId="{D2D71FB1-C607-476E-92DD-768582317000}" srcId="{73F6697D-F448-41EE-BDD9-177CA25863B5}" destId="{11295DA9-AA9A-4EFA-AD74-AA81222FA584}" srcOrd="2" destOrd="0" parTransId="{3C61FC5D-8CDB-4375-A5D2-6858AEC3A79A}" sibTransId="{8435CCCF-7E8F-417B-844F-0EA5CAC0640E}"/>
    <dgm:cxn modelId="{F67BABBE-31C6-43F2-9FB6-28CAE9A1849D}" srcId="{28372D9E-1DE4-4C2F-AE2C-7E1BA9A920A6}" destId="{6F53E9DA-AE72-414F-BA91-5CA4A0D1C216}" srcOrd="0" destOrd="0" parTransId="{67E7E4C8-8C32-4F9F-BD72-1BB4816FDC10}" sibTransId="{934CD496-4AC6-4957-BD20-EB20F0D184B1}"/>
    <dgm:cxn modelId="{585A23C7-6440-41B7-BACD-D98900555FF5}" srcId="{11295DA9-AA9A-4EFA-AD74-AA81222FA584}" destId="{BD16C606-B564-4D88-9CDC-93A70281F1ED}" srcOrd="0" destOrd="0" parTransId="{39B02BD9-3C5B-45FB-BB66-5B8E3F66F792}" sibTransId="{1E77E001-F657-4782-BA6D-01C1134A66E9}"/>
    <dgm:cxn modelId="{D36A6AC8-98B1-4154-B31E-02DA716CE64B}" type="presOf" srcId="{73F6697D-F448-41EE-BDD9-177CA25863B5}" destId="{030E425D-10FE-4A29-9607-8BCA81992D1D}" srcOrd="0" destOrd="0" presId="urn:microsoft.com/office/officeart/2005/8/layout/hierarchy1"/>
    <dgm:cxn modelId="{D5E6F6CA-AA36-4BE8-B713-C32D51972F27}" srcId="{73F6697D-F448-41EE-BDD9-177CA25863B5}" destId="{21847011-3430-4542-B1F6-0846F7F98F29}" srcOrd="1" destOrd="0" parTransId="{7640390F-FA80-4FD8-AEAA-9725BCC6FB5B}" sibTransId="{74D3EA17-C224-465F-8DF2-FDD4EED2BB5F}"/>
    <dgm:cxn modelId="{343B21D7-C543-40DC-BDB4-C15C9BA83B75}" type="presOf" srcId="{FD32AB74-25A1-4149-A128-F4D371CBEEC2}" destId="{8F7964FB-BE78-4AB0-BAD6-E8489DFB67DA}" srcOrd="0" destOrd="0" presId="urn:microsoft.com/office/officeart/2005/8/layout/hierarchy1"/>
    <dgm:cxn modelId="{5487A5D7-6DBC-4529-82AB-E1E4ADBD83AD}" type="presOf" srcId="{28372D9E-1DE4-4C2F-AE2C-7E1BA9A920A6}" destId="{B8FF040F-FE08-4279-8CB3-C19E3F7B09E4}" srcOrd="0" destOrd="0" presId="urn:microsoft.com/office/officeart/2005/8/layout/hierarchy1"/>
    <dgm:cxn modelId="{0AC7D9E7-F068-4A58-A17C-753D101F3A1E}" srcId="{21847011-3430-4542-B1F6-0846F7F98F29}" destId="{2B264D93-4656-4818-9CB9-D144465D01D9}" srcOrd="0" destOrd="0" parTransId="{188F8D7E-DE79-46C7-B748-0903540E2F15}" sibTransId="{68EAB7B3-6668-4121-A132-E2A794BF3855}"/>
    <dgm:cxn modelId="{A5EA7BEB-FA55-4B5B-AB89-7352B3E610D2}" srcId="{73F6697D-F448-41EE-BDD9-177CA25863B5}" destId="{D5597CB5-5C82-49B7-BD85-428DE012CFFE}" srcOrd="0" destOrd="0" parTransId="{A74EE34C-39C0-4F0E-8586-CA78D52499F7}" sibTransId="{9E04D97E-B0CA-443C-83D3-56FCA7B5C000}"/>
    <dgm:cxn modelId="{43B6A4E5-1D38-40AD-BBFF-1BC8C4435CB4}" type="presParOf" srcId="{ADC00671-A01C-4B0E-97C8-E171FB573C02}" destId="{8E7F14C4-BE77-4508-87FF-7CE6E848F0E5}" srcOrd="0" destOrd="0" presId="urn:microsoft.com/office/officeart/2005/8/layout/hierarchy1"/>
    <dgm:cxn modelId="{DFB9427D-8376-42C7-AF6D-FA033C0059A0}" type="presParOf" srcId="{8E7F14C4-BE77-4508-87FF-7CE6E848F0E5}" destId="{F73D8C4D-64BB-4D6D-A8C9-585CA7A47C6D}" srcOrd="0" destOrd="0" presId="urn:microsoft.com/office/officeart/2005/8/layout/hierarchy1"/>
    <dgm:cxn modelId="{EBC374EE-1217-40FC-BDDA-68C3EC033DBE}" type="presParOf" srcId="{F73D8C4D-64BB-4D6D-A8C9-585CA7A47C6D}" destId="{CD0B86EB-63D2-4DB5-A20E-DECEA24655B3}" srcOrd="0" destOrd="0" presId="urn:microsoft.com/office/officeart/2005/8/layout/hierarchy1"/>
    <dgm:cxn modelId="{9EE1621B-D6A5-4BE5-91C2-89F86AE5CCFE}" type="presParOf" srcId="{F73D8C4D-64BB-4D6D-A8C9-585CA7A47C6D}" destId="{B8FF040F-FE08-4279-8CB3-C19E3F7B09E4}" srcOrd="1" destOrd="0" presId="urn:microsoft.com/office/officeart/2005/8/layout/hierarchy1"/>
    <dgm:cxn modelId="{BD1EB994-D5F1-4D1D-9D4E-F6B9D04BAAAF}" type="presParOf" srcId="{8E7F14C4-BE77-4508-87FF-7CE6E848F0E5}" destId="{9DEF345B-630A-406D-A6EE-F5F64656590B}" srcOrd="1" destOrd="0" presId="urn:microsoft.com/office/officeart/2005/8/layout/hierarchy1"/>
    <dgm:cxn modelId="{ED1E4FAF-8280-4DEC-B720-75EB33305D41}" type="presParOf" srcId="{9DEF345B-630A-406D-A6EE-F5F64656590B}" destId="{8291A819-1543-4AC2-8233-9F55AFDAB64A}" srcOrd="0" destOrd="0" presId="urn:microsoft.com/office/officeart/2005/8/layout/hierarchy1"/>
    <dgm:cxn modelId="{81DB0907-4E0F-429E-B48F-07D37380D122}" type="presParOf" srcId="{9DEF345B-630A-406D-A6EE-F5F64656590B}" destId="{2CBBC376-B3AB-45FF-80FF-00BFA8CCAE85}" srcOrd="1" destOrd="0" presId="urn:microsoft.com/office/officeart/2005/8/layout/hierarchy1"/>
    <dgm:cxn modelId="{8847165A-16D6-4135-B317-3CD2184B0A8C}" type="presParOf" srcId="{2CBBC376-B3AB-45FF-80FF-00BFA8CCAE85}" destId="{ACABF499-3663-474B-AC34-F27D72DB96FC}" srcOrd="0" destOrd="0" presId="urn:microsoft.com/office/officeart/2005/8/layout/hierarchy1"/>
    <dgm:cxn modelId="{0C54FC5B-FAFC-4057-B7E8-3202353E2A26}" type="presParOf" srcId="{ACABF499-3663-474B-AC34-F27D72DB96FC}" destId="{1CE953C2-0EFC-4060-9053-E72723486590}" srcOrd="0" destOrd="0" presId="urn:microsoft.com/office/officeart/2005/8/layout/hierarchy1"/>
    <dgm:cxn modelId="{C0ADD3C7-1FBC-4117-A3D7-55A4FADB4AF6}" type="presParOf" srcId="{ACABF499-3663-474B-AC34-F27D72DB96FC}" destId="{34A6C1AF-7AE6-48DD-BEC0-046C346F1551}" srcOrd="1" destOrd="0" presId="urn:microsoft.com/office/officeart/2005/8/layout/hierarchy1"/>
    <dgm:cxn modelId="{3AB15B15-A867-4600-BE7A-47D2EDF6B050}" type="presParOf" srcId="{2CBBC376-B3AB-45FF-80FF-00BFA8CCAE85}" destId="{CD6E6347-8100-4D06-A885-0DBFAAF9AB1F}" srcOrd="1" destOrd="0" presId="urn:microsoft.com/office/officeart/2005/8/layout/hierarchy1"/>
    <dgm:cxn modelId="{968475F4-9118-46D1-9321-CB6CB305979E}" type="presParOf" srcId="{CD6E6347-8100-4D06-A885-0DBFAAF9AB1F}" destId="{88FA6D49-1F9E-407A-9F8F-71B692E235C6}" srcOrd="0" destOrd="0" presId="urn:microsoft.com/office/officeart/2005/8/layout/hierarchy1"/>
    <dgm:cxn modelId="{A761B218-9332-4BB6-9ED6-76652A16AE79}" type="presParOf" srcId="{CD6E6347-8100-4D06-A885-0DBFAAF9AB1F}" destId="{38B270BB-48A3-4407-97C4-BE1DFC3CB333}" srcOrd="1" destOrd="0" presId="urn:microsoft.com/office/officeart/2005/8/layout/hierarchy1"/>
    <dgm:cxn modelId="{C5509A9B-3DED-443D-BCA1-A345C825ED9B}" type="presParOf" srcId="{38B270BB-48A3-4407-97C4-BE1DFC3CB333}" destId="{084A2BB7-6604-4987-892A-EB0D14C79E12}" srcOrd="0" destOrd="0" presId="urn:microsoft.com/office/officeart/2005/8/layout/hierarchy1"/>
    <dgm:cxn modelId="{B6A7211A-32FD-4697-88D0-174ED34533E5}" type="presParOf" srcId="{084A2BB7-6604-4987-892A-EB0D14C79E12}" destId="{E44036CB-E75D-45E0-8A0C-33F7177E670B}" srcOrd="0" destOrd="0" presId="urn:microsoft.com/office/officeart/2005/8/layout/hierarchy1"/>
    <dgm:cxn modelId="{C078AB82-43F3-4B45-8140-1841625FCA3E}" type="presParOf" srcId="{084A2BB7-6604-4987-892A-EB0D14C79E12}" destId="{58CA9A5C-7864-4DC6-B27B-7DA76C71AAED}" srcOrd="1" destOrd="0" presId="urn:microsoft.com/office/officeart/2005/8/layout/hierarchy1"/>
    <dgm:cxn modelId="{22AE58D7-A76B-4142-9A83-5A2EAD3FAA77}" type="presParOf" srcId="{38B270BB-48A3-4407-97C4-BE1DFC3CB333}" destId="{71675DD3-7068-4EC4-9261-7E3BE78C2C0E}" srcOrd="1" destOrd="0" presId="urn:microsoft.com/office/officeart/2005/8/layout/hierarchy1"/>
    <dgm:cxn modelId="{DFCF83A6-018D-42D5-9A49-EEBF7D0675D0}" type="presParOf" srcId="{9DEF345B-630A-406D-A6EE-F5F64656590B}" destId="{9E3E6D7B-A848-4D8E-9B75-D3D819DBF531}" srcOrd="2" destOrd="0" presId="urn:microsoft.com/office/officeart/2005/8/layout/hierarchy1"/>
    <dgm:cxn modelId="{E306B8C9-DF77-4D69-ABDB-CE7B20A5C7C2}" type="presParOf" srcId="{9DEF345B-630A-406D-A6EE-F5F64656590B}" destId="{00DA8F54-2AA9-4D75-9302-E10B3597C4DC}" srcOrd="3" destOrd="0" presId="urn:microsoft.com/office/officeart/2005/8/layout/hierarchy1"/>
    <dgm:cxn modelId="{BF5A8B52-60FF-47FD-B073-215D64171379}" type="presParOf" srcId="{00DA8F54-2AA9-4D75-9302-E10B3597C4DC}" destId="{69F0DE74-0078-4161-B3FD-C1B033B7F7E9}" srcOrd="0" destOrd="0" presId="urn:microsoft.com/office/officeart/2005/8/layout/hierarchy1"/>
    <dgm:cxn modelId="{955B9E3E-545F-4349-B59C-7F66F42CEC91}" type="presParOf" srcId="{69F0DE74-0078-4161-B3FD-C1B033B7F7E9}" destId="{80067B68-40DB-4DE0-9C62-BF120199567A}" srcOrd="0" destOrd="0" presId="urn:microsoft.com/office/officeart/2005/8/layout/hierarchy1"/>
    <dgm:cxn modelId="{943C64F6-07FB-492D-9A5A-379132B1760B}" type="presParOf" srcId="{69F0DE74-0078-4161-B3FD-C1B033B7F7E9}" destId="{030E425D-10FE-4A29-9607-8BCA81992D1D}" srcOrd="1" destOrd="0" presId="urn:microsoft.com/office/officeart/2005/8/layout/hierarchy1"/>
    <dgm:cxn modelId="{B15DD685-239C-4044-B565-4D42A77CD574}" type="presParOf" srcId="{00DA8F54-2AA9-4D75-9302-E10B3597C4DC}" destId="{1479AFEE-4E02-4BF4-B74E-5B1639BC39B8}" srcOrd="1" destOrd="0" presId="urn:microsoft.com/office/officeart/2005/8/layout/hierarchy1"/>
    <dgm:cxn modelId="{DBE09D8F-C2BA-4F94-B6A7-51FDB360E8CD}" type="presParOf" srcId="{1479AFEE-4E02-4BF4-B74E-5B1639BC39B8}" destId="{C140C51F-C69A-4E16-A1EA-E0D89E129C27}" srcOrd="0" destOrd="0" presId="urn:microsoft.com/office/officeart/2005/8/layout/hierarchy1"/>
    <dgm:cxn modelId="{D7D6208C-1FCC-484E-824B-DF1FE4BBA5FA}" type="presParOf" srcId="{1479AFEE-4E02-4BF4-B74E-5B1639BC39B8}" destId="{1A520876-3F55-4369-BB89-35B39095126F}" srcOrd="1" destOrd="0" presId="urn:microsoft.com/office/officeart/2005/8/layout/hierarchy1"/>
    <dgm:cxn modelId="{EA3E48B5-F38F-465C-A0D2-EB4C73F0BB00}" type="presParOf" srcId="{1A520876-3F55-4369-BB89-35B39095126F}" destId="{6BCDFC22-6F4A-42B2-B507-7A159ACE795B}" srcOrd="0" destOrd="0" presId="urn:microsoft.com/office/officeart/2005/8/layout/hierarchy1"/>
    <dgm:cxn modelId="{096EF2EF-C34D-4D66-8A2B-68CD8BF70E59}" type="presParOf" srcId="{6BCDFC22-6F4A-42B2-B507-7A159ACE795B}" destId="{B9A89389-A37B-4B0D-88F5-33C3C5F62A2B}" srcOrd="0" destOrd="0" presId="urn:microsoft.com/office/officeart/2005/8/layout/hierarchy1"/>
    <dgm:cxn modelId="{F00B3D05-E349-4B36-B7A2-81A33857F943}" type="presParOf" srcId="{6BCDFC22-6F4A-42B2-B507-7A159ACE795B}" destId="{9A86CB84-D091-4BC2-BD6C-CBDB9D1FBF3E}" srcOrd="1" destOrd="0" presId="urn:microsoft.com/office/officeart/2005/8/layout/hierarchy1"/>
    <dgm:cxn modelId="{D4A81999-BF1D-4B73-939B-ED96FFDD64FD}" type="presParOf" srcId="{1A520876-3F55-4369-BB89-35B39095126F}" destId="{87A1A9DE-2F15-4CBF-B4FD-4FD30112E5A0}" srcOrd="1" destOrd="0" presId="urn:microsoft.com/office/officeart/2005/8/layout/hierarchy1"/>
    <dgm:cxn modelId="{31FEEA57-BE7C-4A1D-AE69-894189F6B993}" type="presParOf" srcId="{87A1A9DE-2F15-4CBF-B4FD-4FD30112E5A0}" destId="{8F7964FB-BE78-4AB0-BAD6-E8489DFB67DA}" srcOrd="0" destOrd="0" presId="urn:microsoft.com/office/officeart/2005/8/layout/hierarchy1"/>
    <dgm:cxn modelId="{FEE2D330-E1E4-4040-ACF6-2163664E35CE}" type="presParOf" srcId="{87A1A9DE-2F15-4CBF-B4FD-4FD30112E5A0}" destId="{B7919E48-712E-4640-861A-70FF647C228F}" srcOrd="1" destOrd="0" presId="urn:microsoft.com/office/officeart/2005/8/layout/hierarchy1"/>
    <dgm:cxn modelId="{0ED4F6D6-8FC8-4F1D-8451-A77FF576B090}" type="presParOf" srcId="{B7919E48-712E-4640-861A-70FF647C228F}" destId="{3D3B588B-9BC7-45F7-99FD-99430CA21713}" srcOrd="0" destOrd="0" presId="urn:microsoft.com/office/officeart/2005/8/layout/hierarchy1"/>
    <dgm:cxn modelId="{BE9C1053-A54E-4CF7-AF26-5F888B1AD328}" type="presParOf" srcId="{3D3B588B-9BC7-45F7-99FD-99430CA21713}" destId="{5B16C089-2541-43EA-991C-2FAB976D7884}" srcOrd="0" destOrd="0" presId="urn:microsoft.com/office/officeart/2005/8/layout/hierarchy1"/>
    <dgm:cxn modelId="{B873F8F7-A089-42DA-8D7E-07DC7E252C31}" type="presParOf" srcId="{3D3B588B-9BC7-45F7-99FD-99430CA21713}" destId="{03DC1183-E06B-4F13-AC26-DC4F824175B1}" srcOrd="1" destOrd="0" presId="urn:microsoft.com/office/officeart/2005/8/layout/hierarchy1"/>
    <dgm:cxn modelId="{0D6D5E9A-584A-4064-AC1C-C42C87E99631}" type="presParOf" srcId="{B7919E48-712E-4640-861A-70FF647C228F}" destId="{3BC684C8-1899-47E0-9175-231736B26F00}" srcOrd="1" destOrd="0" presId="urn:microsoft.com/office/officeart/2005/8/layout/hierarchy1"/>
    <dgm:cxn modelId="{0BDE655A-8CC1-4651-81CF-2C17F765C2FC}" type="presParOf" srcId="{1479AFEE-4E02-4BF4-B74E-5B1639BC39B8}" destId="{215CB0BB-8470-4B1E-899C-646500613A5A}" srcOrd="2" destOrd="0" presId="urn:microsoft.com/office/officeart/2005/8/layout/hierarchy1"/>
    <dgm:cxn modelId="{DF821432-386B-4ECF-BC71-3348AFBD2BE7}" type="presParOf" srcId="{1479AFEE-4E02-4BF4-B74E-5B1639BC39B8}" destId="{EFD3A88A-9326-4ECF-9B5D-C05D76F3FAA2}" srcOrd="3" destOrd="0" presId="urn:microsoft.com/office/officeart/2005/8/layout/hierarchy1"/>
    <dgm:cxn modelId="{6D078491-3009-44FB-9D22-67173D46A8AC}" type="presParOf" srcId="{EFD3A88A-9326-4ECF-9B5D-C05D76F3FAA2}" destId="{CE6FB00C-5675-4D15-8A63-A4FBB76619F3}" srcOrd="0" destOrd="0" presId="urn:microsoft.com/office/officeart/2005/8/layout/hierarchy1"/>
    <dgm:cxn modelId="{56FE0E7D-C950-4A20-B3D2-1DE18BED9FD3}" type="presParOf" srcId="{CE6FB00C-5675-4D15-8A63-A4FBB76619F3}" destId="{B069256C-944A-4FA7-882E-077E92866585}" srcOrd="0" destOrd="0" presId="urn:microsoft.com/office/officeart/2005/8/layout/hierarchy1"/>
    <dgm:cxn modelId="{1C895988-C3DC-4819-83C3-4E3E47B782A7}" type="presParOf" srcId="{CE6FB00C-5675-4D15-8A63-A4FBB76619F3}" destId="{0B505C88-9984-4B30-9B86-749F688800C0}" srcOrd="1" destOrd="0" presId="urn:microsoft.com/office/officeart/2005/8/layout/hierarchy1"/>
    <dgm:cxn modelId="{EFBB11B8-17CA-4F0F-BCFD-FD31A6FB6603}" type="presParOf" srcId="{EFD3A88A-9326-4ECF-9B5D-C05D76F3FAA2}" destId="{D17A63D7-4393-402C-A592-A147C88FF454}" srcOrd="1" destOrd="0" presId="urn:microsoft.com/office/officeart/2005/8/layout/hierarchy1"/>
    <dgm:cxn modelId="{0690D67F-865C-4CB4-A1B1-B41B5DB9F299}" type="presParOf" srcId="{D17A63D7-4393-402C-A592-A147C88FF454}" destId="{9E705696-0094-483A-947C-93E274778AC1}" srcOrd="0" destOrd="0" presId="urn:microsoft.com/office/officeart/2005/8/layout/hierarchy1"/>
    <dgm:cxn modelId="{71891197-0134-47A7-9BFC-8DE86E150A13}" type="presParOf" srcId="{D17A63D7-4393-402C-A592-A147C88FF454}" destId="{2D47308B-1A3F-4182-B9D3-7D14EB8B501A}" srcOrd="1" destOrd="0" presId="urn:microsoft.com/office/officeart/2005/8/layout/hierarchy1"/>
    <dgm:cxn modelId="{5894E953-1413-4D96-9383-A48982A937B3}" type="presParOf" srcId="{2D47308B-1A3F-4182-B9D3-7D14EB8B501A}" destId="{6E8B2376-08E9-49FB-B834-24C0D44F7BDC}" srcOrd="0" destOrd="0" presId="urn:microsoft.com/office/officeart/2005/8/layout/hierarchy1"/>
    <dgm:cxn modelId="{F012FEFE-B496-446B-B8E2-BDD32F0791AE}" type="presParOf" srcId="{6E8B2376-08E9-49FB-B834-24C0D44F7BDC}" destId="{084DE27A-D46A-48CB-856E-C5660020F311}" srcOrd="0" destOrd="0" presId="urn:microsoft.com/office/officeart/2005/8/layout/hierarchy1"/>
    <dgm:cxn modelId="{B7599E8C-7503-4518-9D5D-A711B7E2DFE4}" type="presParOf" srcId="{6E8B2376-08E9-49FB-B834-24C0D44F7BDC}" destId="{066B5E92-489E-42F8-A571-98A091BC6B22}" srcOrd="1" destOrd="0" presId="urn:microsoft.com/office/officeart/2005/8/layout/hierarchy1"/>
    <dgm:cxn modelId="{281CEC7E-36C8-4547-9630-956943D01F1D}" type="presParOf" srcId="{2D47308B-1A3F-4182-B9D3-7D14EB8B501A}" destId="{37065538-E5A9-4DC9-9057-E9770736415B}" srcOrd="1" destOrd="0" presId="urn:microsoft.com/office/officeart/2005/8/layout/hierarchy1"/>
    <dgm:cxn modelId="{279DF030-CDF4-40FA-AE16-D73608536B4C}" type="presParOf" srcId="{1479AFEE-4E02-4BF4-B74E-5B1639BC39B8}" destId="{4B8E6BC9-ABF5-4C93-AF6F-C7BD18B45245}" srcOrd="4" destOrd="0" presId="urn:microsoft.com/office/officeart/2005/8/layout/hierarchy1"/>
    <dgm:cxn modelId="{BD8C60A4-8CE7-41C9-88AA-4DEE10326853}" type="presParOf" srcId="{1479AFEE-4E02-4BF4-B74E-5B1639BC39B8}" destId="{CB476EB1-BC62-460B-9EA9-786333F2EF05}" srcOrd="5" destOrd="0" presId="urn:microsoft.com/office/officeart/2005/8/layout/hierarchy1"/>
    <dgm:cxn modelId="{3BFF9B32-2D71-4331-952F-064965DB8FBB}" type="presParOf" srcId="{CB476EB1-BC62-460B-9EA9-786333F2EF05}" destId="{F0A1ECA8-B6BF-4538-9E90-A3F1CBA8DC98}" srcOrd="0" destOrd="0" presId="urn:microsoft.com/office/officeart/2005/8/layout/hierarchy1"/>
    <dgm:cxn modelId="{62A21277-3A1C-4EF9-88DF-DAA440A7E2C2}" type="presParOf" srcId="{F0A1ECA8-B6BF-4538-9E90-A3F1CBA8DC98}" destId="{49F76BC9-81CB-4F55-8E1A-79B20841A281}" srcOrd="0" destOrd="0" presId="urn:microsoft.com/office/officeart/2005/8/layout/hierarchy1"/>
    <dgm:cxn modelId="{BCDFE006-802D-43C7-B42D-F72F86391D21}" type="presParOf" srcId="{F0A1ECA8-B6BF-4538-9E90-A3F1CBA8DC98}" destId="{B5AE66FB-7D7C-49AF-A4E6-EEEB22EBF903}" srcOrd="1" destOrd="0" presId="urn:microsoft.com/office/officeart/2005/8/layout/hierarchy1"/>
    <dgm:cxn modelId="{D40923E1-B44C-427E-AB15-F534EC05E374}" type="presParOf" srcId="{CB476EB1-BC62-460B-9EA9-786333F2EF05}" destId="{3BC5BF96-3948-4685-90EC-95E720665F51}" srcOrd="1" destOrd="0" presId="urn:microsoft.com/office/officeart/2005/8/layout/hierarchy1"/>
    <dgm:cxn modelId="{7186B146-8F59-412B-895D-DA4E87EDCAC9}" type="presParOf" srcId="{3BC5BF96-3948-4685-90EC-95E720665F51}" destId="{0232D662-5570-43CE-852D-6F9256EAD68F}" srcOrd="0" destOrd="0" presId="urn:microsoft.com/office/officeart/2005/8/layout/hierarchy1"/>
    <dgm:cxn modelId="{729E2235-05C1-4E71-B2FC-BB43C5B55A41}" type="presParOf" srcId="{3BC5BF96-3948-4685-90EC-95E720665F51}" destId="{34137CEC-6F41-4EB8-8394-292A4FAEAD9C}" srcOrd="1" destOrd="0" presId="urn:microsoft.com/office/officeart/2005/8/layout/hierarchy1"/>
    <dgm:cxn modelId="{28AF363D-43C4-45F2-8EC0-BFA160AEFACA}" type="presParOf" srcId="{34137CEC-6F41-4EB8-8394-292A4FAEAD9C}" destId="{C66066C1-0247-4CC1-AA6F-6E90DC67F5FF}" srcOrd="0" destOrd="0" presId="urn:microsoft.com/office/officeart/2005/8/layout/hierarchy1"/>
    <dgm:cxn modelId="{878C4ACA-0BC6-4515-90E2-A49B962E1852}" type="presParOf" srcId="{C66066C1-0247-4CC1-AA6F-6E90DC67F5FF}" destId="{528E2A34-FED2-4013-B31A-740D7EA3C3FC}" srcOrd="0" destOrd="0" presId="urn:microsoft.com/office/officeart/2005/8/layout/hierarchy1"/>
    <dgm:cxn modelId="{6590F9AE-91B7-4F27-BE4C-8BC7E8614ADA}" type="presParOf" srcId="{C66066C1-0247-4CC1-AA6F-6E90DC67F5FF}" destId="{5F21FF96-A859-493B-9043-542A72B20A34}" srcOrd="1" destOrd="0" presId="urn:microsoft.com/office/officeart/2005/8/layout/hierarchy1"/>
    <dgm:cxn modelId="{11B34B17-F812-4F9A-97F3-55089D53D824}" type="presParOf" srcId="{34137CEC-6F41-4EB8-8394-292A4FAEAD9C}" destId="{AD80949E-11BF-43FC-AE8D-EFA43B4C831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1B0963-80E7-4BB2-AF1E-391499ED46C0}" type="doc">
      <dgm:prSet loTypeId="urn:microsoft.com/office/officeart/2005/8/layout/hProcess9" loCatId="process" qsTypeId="urn:microsoft.com/office/officeart/2005/8/quickstyle/simple1" qsCatId="simple" csTypeId="urn:microsoft.com/office/officeart/2005/8/colors/accent1_2" csCatId="accent1" phldr="1"/>
      <dgm:spPr/>
    </dgm:pt>
    <dgm:pt modelId="{85F0C1C1-FA5E-4446-BD40-01C3D4581168}">
      <dgm:prSet phldrT="[Text]" custT="1"/>
      <dgm:spPr/>
      <dgm:t>
        <a:bodyPr/>
        <a:lstStyle/>
        <a:p>
          <a:r>
            <a:rPr lang="en-US" sz="1800" dirty="0"/>
            <a:t>Any concerns that hampers audit</a:t>
          </a:r>
        </a:p>
        <a:p>
          <a:r>
            <a:rPr lang="en-US" sz="1800" dirty="0"/>
            <a:t>(Info unavailable or no cooperation)</a:t>
          </a:r>
          <a:endParaRPr lang="en-IN" sz="1800" dirty="0"/>
        </a:p>
      </dgm:t>
    </dgm:pt>
    <dgm:pt modelId="{1692D7B7-23FB-4AF4-B606-8DFADEC94AEC}" type="parTrans" cxnId="{72FDDD3D-A46B-471C-A41A-846D2AEE13E0}">
      <dgm:prSet/>
      <dgm:spPr/>
      <dgm:t>
        <a:bodyPr/>
        <a:lstStyle/>
        <a:p>
          <a:endParaRPr lang="en-IN" sz="1800"/>
        </a:p>
      </dgm:t>
    </dgm:pt>
    <dgm:pt modelId="{93F82CE4-2568-4126-9B72-01839C7BFB1F}" type="sibTrans" cxnId="{72FDDD3D-A46B-471C-A41A-846D2AEE13E0}">
      <dgm:prSet/>
      <dgm:spPr/>
      <dgm:t>
        <a:bodyPr/>
        <a:lstStyle/>
        <a:p>
          <a:endParaRPr lang="en-IN" sz="1800"/>
        </a:p>
      </dgm:t>
    </dgm:pt>
    <dgm:pt modelId="{F6142612-BDC1-4373-910B-E4E76D0D547D}">
      <dgm:prSet phldrT="[Text]" custT="1"/>
      <dgm:spPr/>
      <dgm:t>
        <a:bodyPr/>
        <a:lstStyle/>
        <a:p>
          <a:r>
            <a:rPr lang="en-US" sz="1800" dirty="0"/>
            <a:t>Approach Audit Committee Chairman who shall receive such concern directly and immediately without waiting for the </a:t>
          </a:r>
          <a:r>
            <a:rPr lang="en-US" sz="1800" dirty="0" err="1"/>
            <a:t>qtrly</a:t>
          </a:r>
          <a:r>
            <a:rPr lang="en-US" sz="1800" dirty="0"/>
            <a:t> meetings</a:t>
          </a:r>
          <a:endParaRPr lang="en-IN" sz="1800" dirty="0"/>
        </a:p>
      </dgm:t>
    </dgm:pt>
    <dgm:pt modelId="{48339984-6AFE-45BD-95FE-F9CFBC167AEF}" type="parTrans" cxnId="{9B8C37D8-0056-4E14-BCCF-043A47F6F0AB}">
      <dgm:prSet/>
      <dgm:spPr/>
      <dgm:t>
        <a:bodyPr/>
        <a:lstStyle/>
        <a:p>
          <a:endParaRPr lang="en-IN" sz="1800"/>
        </a:p>
      </dgm:t>
    </dgm:pt>
    <dgm:pt modelId="{F956F58E-3C3E-4360-8D7E-911FA874BB72}" type="sibTrans" cxnId="{9B8C37D8-0056-4E14-BCCF-043A47F6F0AB}">
      <dgm:prSet/>
      <dgm:spPr/>
      <dgm:t>
        <a:bodyPr/>
        <a:lstStyle/>
        <a:p>
          <a:endParaRPr lang="en-IN" sz="1800"/>
        </a:p>
      </dgm:t>
    </dgm:pt>
    <dgm:pt modelId="{697C8D0B-6A59-4091-8064-D90842E231F5}">
      <dgm:prSet phldrT="[Text]" custT="1"/>
      <dgm:spPr/>
      <dgm:t>
        <a:bodyPr/>
        <a:lstStyle/>
        <a:p>
          <a:r>
            <a:rPr lang="en-US" sz="1800" dirty="0"/>
            <a:t>If resignation proposed, all concerns along with relevant docs shall be brought to the notice of the Audit Committee.</a:t>
          </a:r>
          <a:endParaRPr lang="en-IN" sz="1800" dirty="0"/>
        </a:p>
      </dgm:t>
    </dgm:pt>
    <dgm:pt modelId="{C7BF070A-9CBC-47BB-82B2-1D5378760495}" type="parTrans" cxnId="{90DC63EC-5CE8-440D-9C48-815810A9E2A9}">
      <dgm:prSet/>
      <dgm:spPr/>
      <dgm:t>
        <a:bodyPr/>
        <a:lstStyle/>
        <a:p>
          <a:endParaRPr lang="en-IN" sz="1800"/>
        </a:p>
      </dgm:t>
    </dgm:pt>
    <dgm:pt modelId="{DEF78275-AED4-4F4B-95EF-3C9F336A0894}" type="sibTrans" cxnId="{90DC63EC-5CE8-440D-9C48-815810A9E2A9}">
      <dgm:prSet/>
      <dgm:spPr/>
      <dgm:t>
        <a:bodyPr/>
        <a:lstStyle/>
        <a:p>
          <a:endParaRPr lang="en-IN" sz="1800"/>
        </a:p>
      </dgm:t>
    </dgm:pt>
    <dgm:pt modelId="{16C5E620-44A7-437F-AAF8-8D87DC2521DA}">
      <dgm:prSet phldrT="[Text]" custT="1"/>
      <dgm:spPr/>
      <dgm:t>
        <a:bodyPr/>
        <a:lstStyle/>
        <a:p>
          <a:r>
            <a:rPr lang="en-IN" sz="1800" dirty="0"/>
            <a:t>Upon receipt, the AC/BOD shall deliberate on the matter and communicate its views to management and auditor</a:t>
          </a:r>
        </a:p>
      </dgm:t>
    </dgm:pt>
    <dgm:pt modelId="{22BBEE82-DF94-4A9B-ACB2-572DDCBCA384}" type="parTrans" cxnId="{C0CFFC6A-D942-4E60-B76D-04813058E668}">
      <dgm:prSet/>
      <dgm:spPr/>
      <dgm:t>
        <a:bodyPr/>
        <a:lstStyle/>
        <a:p>
          <a:endParaRPr lang="en-IN" sz="1800"/>
        </a:p>
      </dgm:t>
    </dgm:pt>
    <dgm:pt modelId="{B201A594-B3F5-4C59-BE05-5E2662380CED}" type="sibTrans" cxnId="{C0CFFC6A-D942-4E60-B76D-04813058E668}">
      <dgm:prSet/>
      <dgm:spPr/>
      <dgm:t>
        <a:bodyPr/>
        <a:lstStyle/>
        <a:p>
          <a:endParaRPr lang="en-IN" sz="1800"/>
        </a:p>
      </dgm:t>
    </dgm:pt>
    <dgm:pt modelId="{6C1D707C-E605-4F79-83D7-19B0C0EF3E39}" type="pres">
      <dgm:prSet presAssocID="{DD1B0963-80E7-4BB2-AF1E-391499ED46C0}" presName="CompostProcess" presStyleCnt="0">
        <dgm:presLayoutVars>
          <dgm:dir/>
          <dgm:resizeHandles val="exact"/>
        </dgm:presLayoutVars>
      </dgm:prSet>
      <dgm:spPr/>
    </dgm:pt>
    <dgm:pt modelId="{F2EDF714-5ED5-477D-B8A0-5DF7676CC668}" type="pres">
      <dgm:prSet presAssocID="{DD1B0963-80E7-4BB2-AF1E-391499ED46C0}" presName="arrow" presStyleLbl="bgShp" presStyleIdx="0" presStyleCnt="1"/>
      <dgm:spPr/>
    </dgm:pt>
    <dgm:pt modelId="{5B6995BE-28CD-4B3D-A3D1-74E921AA8394}" type="pres">
      <dgm:prSet presAssocID="{DD1B0963-80E7-4BB2-AF1E-391499ED46C0}" presName="linearProcess" presStyleCnt="0"/>
      <dgm:spPr/>
    </dgm:pt>
    <dgm:pt modelId="{B50CC359-9944-4C87-8E9D-AFFAC445D9BB}" type="pres">
      <dgm:prSet presAssocID="{85F0C1C1-FA5E-4446-BD40-01C3D4581168}" presName="textNode" presStyleLbl="node1" presStyleIdx="0" presStyleCnt="4" custScaleX="133148" custScaleY="155195">
        <dgm:presLayoutVars>
          <dgm:bulletEnabled val="1"/>
        </dgm:presLayoutVars>
      </dgm:prSet>
      <dgm:spPr/>
    </dgm:pt>
    <dgm:pt modelId="{5772F016-77BD-4A11-AD03-2E5056372330}" type="pres">
      <dgm:prSet presAssocID="{93F82CE4-2568-4126-9B72-01839C7BFB1F}" presName="sibTrans" presStyleCnt="0"/>
      <dgm:spPr/>
    </dgm:pt>
    <dgm:pt modelId="{DCC77177-A6EA-43C9-9656-FBF80F320139}" type="pres">
      <dgm:prSet presAssocID="{F6142612-BDC1-4373-910B-E4E76D0D547D}" presName="textNode" presStyleLbl="node1" presStyleIdx="1" presStyleCnt="4" custScaleX="116683" custScaleY="155195">
        <dgm:presLayoutVars>
          <dgm:bulletEnabled val="1"/>
        </dgm:presLayoutVars>
      </dgm:prSet>
      <dgm:spPr/>
    </dgm:pt>
    <dgm:pt modelId="{B3BE543E-2893-44E1-8555-DD47F30DE11E}" type="pres">
      <dgm:prSet presAssocID="{F956F58E-3C3E-4360-8D7E-911FA874BB72}" presName="sibTrans" presStyleCnt="0"/>
      <dgm:spPr/>
    </dgm:pt>
    <dgm:pt modelId="{8E9FA974-792B-4549-AF70-4DA7CAE277DD}" type="pres">
      <dgm:prSet presAssocID="{697C8D0B-6A59-4091-8064-D90842E231F5}" presName="textNode" presStyleLbl="node1" presStyleIdx="2" presStyleCnt="4" custScaleX="116683" custScaleY="155195">
        <dgm:presLayoutVars>
          <dgm:bulletEnabled val="1"/>
        </dgm:presLayoutVars>
      </dgm:prSet>
      <dgm:spPr/>
    </dgm:pt>
    <dgm:pt modelId="{DE282234-A14F-4838-B8D6-42B489D6C1E2}" type="pres">
      <dgm:prSet presAssocID="{DEF78275-AED4-4F4B-95EF-3C9F336A0894}" presName="sibTrans" presStyleCnt="0"/>
      <dgm:spPr/>
    </dgm:pt>
    <dgm:pt modelId="{CBF78ED7-58E7-4ED8-BEEC-0331D0A74614}" type="pres">
      <dgm:prSet presAssocID="{16C5E620-44A7-437F-AAF8-8D87DC2521DA}" presName="textNode" presStyleLbl="node1" presStyleIdx="3" presStyleCnt="4" custScaleX="116683" custScaleY="155195">
        <dgm:presLayoutVars>
          <dgm:bulletEnabled val="1"/>
        </dgm:presLayoutVars>
      </dgm:prSet>
      <dgm:spPr/>
    </dgm:pt>
  </dgm:ptLst>
  <dgm:cxnLst>
    <dgm:cxn modelId="{B0F66E32-C06F-477D-9F5D-445C47E0F499}" type="presOf" srcId="{DD1B0963-80E7-4BB2-AF1E-391499ED46C0}" destId="{6C1D707C-E605-4F79-83D7-19B0C0EF3E39}" srcOrd="0" destOrd="0" presId="urn:microsoft.com/office/officeart/2005/8/layout/hProcess9"/>
    <dgm:cxn modelId="{72FDDD3D-A46B-471C-A41A-846D2AEE13E0}" srcId="{DD1B0963-80E7-4BB2-AF1E-391499ED46C0}" destId="{85F0C1C1-FA5E-4446-BD40-01C3D4581168}" srcOrd="0" destOrd="0" parTransId="{1692D7B7-23FB-4AF4-B606-8DFADEC94AEC}" sibTransId="{93F82CE4-2568-4126-9B72-01839C7BFB1F}"/>
    <dgm:cxn modelId="{C0CFFC6A-D942-4E60-B76D-04813058E668}" srcId="{DD1B0963-80E7-4BB2-AF1E-391499ED46C0}" destId="{16C5E620-44A7-437F-AAF8-8D87DC2521DA}" srcOrd="3" destOrd="0" parTransId="{22BBEE82-DF94-4A9B-ACB2-572DDCBCA384}" sibTransId="{B201A594-B3F5-4C59-BE05-5E2662380CED}"/>
    <dgm:cxn modelId="{B22568A0-0C13-4A79-B079-F58649FFED09}" type="presOf" srcId="{697C8D0B-6A59-4091-8064-D90842E231F5}" destId="{8E9FA974-792B-4549-AF70-4DA7CAE277DD}" srcOrd="0" destOrd="0" presId="urn:microsoft.com/office/officeart/2005/8/layout/hProcess9"/>
    <dgm:cxn modelId="{CF1596CA-0CD9-4992-910F-395BC8865545}" type="presOf" srcId="{85F0C1C1-FA5E-4446-BD40-01C3D4581168}" destId="{B50CC359-9944-4C87-8E9D-AFFAC445D9BB}" srcOrd="0" destOrd="0" presId="urn:microsoft.com/office/officeart/2005/8/layout/hProcess9"/>
    <dgm:cxn modelId="{9B8C37D8-0056-4E14-BCCF-043A47F6F0AB}" srcId="{DD1B0963-80E7-4BB2-AF1E-391499ED46C0}" destId="{F6142612-BDC1-4373-910B-E4E76D0D547D}" srcOrd="1" destOrd="0" parTransId="{48339984-6AFE-45BD-95FE-F9CFBC167AEF}" sibTransId="{F956F58E-3C3E-4360-8D7E-911FA874BB72}"/>
    <dgm:cxn modelId="{E88F3DE0-B020-40A5-B5AA-85A374310290}" type="presOf" srcId="{16C5E620-44A7-437F-AAF8-8D87DC2521DA}" destId="{CBF78ED7-58E7-4ED8-BEEC-0331D0A74614}" srcOrd="0" destOrd="0" presId="urn:microsoft.com/office/officeart/2005/8/layout/hProcess9"/>
    <dgm:cxn modelId="{90DC63EC-5CE8-440D-9C48-815810A9E2A9}" srcId="{DD1B0963-80E7-4BB2-AF1E-391499ED46C0}" destId="{697C8D0B-6A59-4091-8064-D90842E231F5}" srcOrd="2" destOrd="0" parTransId="{C7BF070A-9CBC-47BB-82B2-1D5378760495}" sibTransId="{DEF78275-AED4-4F4B-95EF-3C9F336A0894}"/>
    <dgm:cxn modelId="{437712F6-2FFF-4731-B985-3B64902FFA54}" type="presOf" srcId="{F6142612-BDC1-4373-910B-E4E76D0D547D}" destId="{DCC77177-A6EA-43C9-9656-FBF80F320139}" srcOrd="0" destOrd="0" presId="urn:microsoft.com/office/officeart/2005/8/layout/hProcess9"/>
    <dgm:cxn modelId="{58470FDD-6C57-4E86-A2AB-285346C41EEF}" type="presParOf" srcId="{6C1D707C-E605-4F79-83D7-19B0C0EF3E39}" destId="{F2EDF714-5ED5-477D-B8A0-5DF7676CC668}" srcOrd="0" destOrd="0" presId="urn:microsoft.com/office/officeart/2005/8/layout/hProcess9"/>
    <dgm:cxn modelId="{082CB4FB-07AB-4908-AD26-C1CAFD2EE0B0}" type="presParOf" srcId="{6C1D707C-E605-4F79-83D7-19B0C0EF3E39}" destId="{5B6995BE-28CD-4B3D-A3D1-74E921AA8394}" srcOrd="1" destOrd="0" presId="urn:microsoft.com/office/officeart/2005/8/layout/hProcess9"/>
    <dgm:cxn modelId="{529F3D49-1B75-4CEE-9ECB-AB0573B65295}" type="presParOf" srcId="{5B6995BE-28CD-4B3D-A3D1-74E921AA8394}" destId="{B50CC359-9944-4C87-8E9D-AFFAC445D9BB}" srcOrd="0" destOrd="0" presId="urn:microsoft.com/office/officeart/2005/8/layout/hProcess9"/>
    <dgm:cxn modelId="{802D9EE0-E2C9-4BCF-892B-29B3B4A0B9A2}" type="presParOf" srcId="{5B6995BE-28CD-4B3D-A3D1-74E921AA8394}" destId="{5772F016-77BD-4A11-AD03-2E5056372330}" srcOrd="1" destOrd="0" presId="urn:microsoft.com/office/officeart/2005/8/layout/hProcess9"/>
    <dgm:cxn modelId="{1CBC695C-C3A3-4ADD-A093-11DE6944A8C3}" type="presParOf" srcId="{5B6995BE-28CD-4B3D-A3D1-74E921AA8394}" destId="{DCC77177-A6EA-43C9-9656-FBF80F320139}" srcOrd="2" destOrd="0" presId="urn:microsoft.com/office/officeart/2005/8/layout/hProcess9"/>
    <dgm:cxn modelId="{39AE2FAF-AB52-42E6-A764-8E5D9AF23F3D}" type="presParOf" srcId="{5B6995BE-28CD-4B3D-A3D1-74E921AA8394}" destId="{B3BE543E-2893-44E1-8555-DD47F30DE11E}" srcOrd="3" destOrd="0" presId="urn:microsoft.com/office/officeart/2005/8/layout/hProcess9"/>
    <dgm:cxn modelId="{A857593C-19AE-43A4-9468-EE9DD09DF44E}" type="presParOf" srcId="{5B6995BE-28CD-4B3D-A3D1-74E921AA8394}" destId="{8E9FA974-792B-4549-AF70-4DA7CAE277DD}" srcOrd="4" destOrd="0" presId="urn:microsoft.com/office/officeart/2005/8/layout/hProcess9"/>
    <dgm:cxn modelId="{4F5087EB-22ED-4FB0-959F-19674754586A}" type="presParOf" srcId="{5B6995BE-28CD-4B3D-A3D1-74E921AA8394}" destId="{DE282234-A14F-4838-B8D6-42B489D6C1E2}" srcOrd="5" destOrd="0" presId="urn:microsoft.com/office/officeart/2005/8/layout/hProcess9"/>
    <dgm:cxn modelId="{0FD9FACF-07A0-4BD0-9D26-136EA64E3725}" type="presParOf" srcId="{5B6995BE-28CD-4B3D-A3D1-74E921AA8394}" destId="{CBF78ED7-58E7-4ED8-BEEC-0331D0A74614}"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A063B7-9BEE-4B04-8152-8E4DC4C1AD1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C8AEB39F-03E7-471B-B617-62BCBFD7E5C2}">
      <dgm:prSet phldrT="[Text]" custT="1"/>
      <dgm:spPr/>
      <dgm:t>
        <a:bodyPr/>
        <a:lstStyle/>
        <a:p>
          <a:pPr>
            <a:buFont typeface="+mj-lt"/>
            <a:buAutoNum type="alphaLcParenBoth"/>
          </a:pPr>
          <a:r>
            <a:rPr lang="en-US" sz="1800" dirty="0"/>
            <a:t>Recruitment</a:t>
          </a:r>
          <a:endParaRPr lang="en-IN" sz="1800" dirty="0"/>
        </a:p>
      </dgm:t>
    </dgm:pt>
    <dgm:pt modelId="{2569AB65-5DF7-4089-B143-2287112939F5}" type="parTrans" cxnId="{8980568A-CAB1-4CE5-9A8A-BA56A5C690C2}">
      <dgm:prSet/>
      <dgm:spPr/>
      <dgm:t>
        <a:bodyPr/>
        <a:lstStyle/>
        <a:p>
          <a:endParaRPr lang="en-IN" sz="1600"/>
        </a:p>
      </dgm:t>
    </dgm:pt>
    <dgm:pt modelId="{3CA77545-ED89-422B-B1D6-BB1D74D99241}" type="sibTrans" cxnId="{8980568A-CAB1-4CE5-9A8A-BA56A5C690C2}">
      <dgm:prSet/>
      <dgm:spPr/>
      <dgm:t>
        <a:bodyPr/>
        <a:lstStyle/>
        <a:p>
          <a:endParaRPr lang="en-IN" sz="1600"/>
        </a:p>
      </dgm:t>
    </dgm:pt>
    <dgm:pt modelId="{2E0C4258-44D6-4EB2-BE5E-9282CFC12B16}">
      <dgm:prSet custT="1"/>
      <dgm:spPr/>
      <dgm:t>
        <a:bodyPr/>
        <a:lstStyle/>
        <a:p>
          <a:pPr>
            <a:buFont typeface="+mj-lt"/>
            <a:buAutoNum type="alphaLcParenBoth"/>
          </a:pPr>
          <a:r>
            <a:rPr lang="en-US" sz="1800" dirty="0"/>
            <a:t>Performance evaluation</a:t>
          </a:r>
          <a:endParaRPr lang="en-IN" sz="1800" dirty="0"/>
        </a:p>
      </dgm:t>
    </dgm:pt>
    <dgm:pt modelId="{EFEFD023-C807-4477-A11B-E58FE1F4C864}" type="parTrans" cxnId="{43E1357D-5F7C-4F1C-818B-6032AB4E4303}">
      <dgm:prSet/>
      <dgm:spPr/>
      <dgm:t>
        <a:bodyPr/>
        <a:lstStyle/>
        <a:p>
          <a:endParaRPr lang="en-IN" sz="1600"/>
        </a:p>
      </dgm:t>
    </dgm:pt>
    <dgm:pt modelId="{1973C0CC-805C-4711-8053-CA8234EC14F6}" type="sibTrans" cxnId="{43E1357D-5F7C-4F1C-818B-6032AB4E4303}">
      <dgm:prSet/>
      <dgm:spPr/>
      <dgm:t>
        <a:bodyPr/>
        <a:lstStyle/>
        <a:p>
          <a:endParaRPr lang="en-IN" sz="1600"/>
        </a:p>
      </dgm:t>
    </dgm:pt>
    <dgm:pt modelId="{A66B063C-D613-4FD7-9C8B-C0F49C611BC3}">
      <dgm:prSet custT="1"/>
      <dgm:spPr/>
      <dgm:t>
        <a:bodyPr/>
        <a:lstStyle/>
        <a:p>
          <a:pPr>
            <a:buFont typeface="+mj-lt"/>
            <a:buAutoNum type="alphaLcParenBoth"/>
          </a:pPr>
          <a:r>
            <a:rPr lang="en-US" sz="1800" dirty="0"/>
            <a:t>Capabilities</a:t>
          </a:r>
          <a:endParaRPr lang="en-IN" sz="1800" dirty="0"/>
        </a:p>
      </dgm:t>
    </dgm:pt>
    <dgm:pt modelId="{150320E8-0FD2-4E2C-95FD-428DA9285749}" type="parTrans" cxnId="{985B7768-301F-49AE-AA3C-CE9C4E3EAFD6}">
      <dgm:prSet/>
      <dgm:spPr/>
      <dgm:t>
        <a:bodyPr/>
        <a:lstStyle/>
        <a:p>
          <a:endParaRPr lang="en-IN" sz="1600"/>
        </a:p>
      </dgm:t>
    </dgm:pt>
    <dgm:pt modelId="{F71FF260-3F45-4146-9A81-8B0262DCBFB0}" type="sibTrans" cxnId="{985B7768-301F-49AE-AA3C-CE9C4E3EAFD6}">
      <dgm:prSet/>
      <dgm:spPr/>
      <dgm:t>
        <a:bodyPr/>
        <a:lstStyle/>
        <a:p>
          <a:endParaRPr lang="en-IN" sz="1600"/>
        </a:p>
      </dgm:t>
    </dgm:pt>
    <dgm:pt modelId="{9FD881B2-8CBA-4394-B04A-46F13B1457BB}">
      <dgm:prSet custT="1"/>
      <dgm:spPr/>
      <dgm:t>
        <a:bodyPr/>
        <a:lstStyle/>
        <a:p>
          <a:pPr>
            <a:buFont typeface="+mj-lt"/>
            <a:buAutoNum type="alphaLcParenBoth"/>
          </a:pPr>
          <a:r>
            <a:rPr lang="en-US" sz="1800" dirty="0"/>
            <a:t>Competence</a:t>
          </a:r>
          <a:endParaRPr lang="en-IN" sz="1800" dirty="0"/>
        </a:p>
      </dgm:t>
    </dgm:pt>
    <dgm:pt modelId="{FA830775-8F9D-4112-BB63-CAD7CF3FB9CE}" type="parTrans" cxnId="{BF88F550-3DC1-41C7-8846-24EE758BA18E}">
      <dgm:prSet/>
      <dgm:spPr/>
      <dgm:t>
        <a:bodyPr/>
        <a:lstStyle/>
        <a:p>
          <a:endParaRPr lang="en-IN" sz="1600"/>
        </a:p>
      </dgm:t>
    </dgm:pt>
    <dgm:pt modelId="{87DB354C-BE5A-4A14-BB15-DFA0A47EEDF8}" type="sibTrans" cxnId="{BF88F550-3DC1-41C7-8846-24EE758BA18E}">
      <dgm:prSet/>
      <dgm:spPr/>
      <dgm:t>
        <a:bodyPr/>
        <a:lstStyle/>
        <a:p>
          <a:endParaRPr lang="en-IN" sz="1600"/>
        </a:p>
      </dgm:t>
    </dgm:pt>
    <dgm:pt modelId="{135B75CC-2711-4393-A33D-9F2FA2941683}">
      <dgm:prSet custT="1"/>
      <dgm:spPr/>
      <dgm:t>
        <a:bodyPr/>
        <a:lstStyle/>
        <a:p>
          <a:pPr>
            <a:buFont typeface="+mj-lt"/>
            <a:buAutoNum type="alphaLcParenBoth"/>
          </a:pPr>
          <a:r>
            <a:rPr lang="en-US" sz="1800" dirty="0"/>
            <a:t>Career development</a:t>
          </a:r>
          <a:endParaRPr lang="en-IN" sz="1800" dirty="0"/>
        </a:p>
      </dgm:t>
    </dgm:pt>
    <dgm:pt modelId="{6B63FFCA-A1B5-49AB-AE5F-B29F3EB30FFB}" type="parTrans" cxnId="{D6950886-4210-4713-9C22-8D808FBFE0FD}">
      <dgm:prSet/>
      <dgm:spPr/>
      <dgm:t>
        <a:bodyPr/>
        <a:lstStyle/>
        <a:p>
          <a:endParaRPr lang="en-IN" sz="1600"/>
        </a:p>
      </dgm:t>
    </dgm:pt>
    <dgm:pt modelId="{EBAB8653-AE7C-40B3-8B2A-A53A7A91A4D9}" type="sibTrans" cxnId="{D6950886-4210-4713-9C22-8D808FBFE0FD}">
      <dgm:prSet/>
      <dgm:spPr/>
      <dgm:t>
        <a:bodyPr/>
        <a:lstStyle/>
        <a:p>
          <a:endParaRPr lang="en-IN" sz="1600"/>
        </a:p>
      </dgm:t>
    </dgm:pt>
    <dgm:pt modelId="{6154CCB8-67FC-4961-85CD-1B6ACBB10500}">
      <dgm:prSet custT="1"/>
      <dgm:spPr/>
      <dgm:t>
        <a:bodyPr/>
        <a:lstStyle/>
        <a:p>
          <a:pPr>
            <a:buFont typeface="+mj-lt"/>
            <a:buAutoNum type="alphaLcParenBoth"/>
          </a:pPr>
          <a:r>
            <a:rPr lang="en-US" sz="1800" dirty="0"/>
            <a:t>Promotion</a:t>
          </a:r>
          <a:endParaRPr lang="en-IN" sz="1800" dirty="0"/>
        </a:p>
      </dgm:t>
    </dgm:pt>
    <dgm:pt modelId="{77C2FAA8-74B3-446D-9E8D-0C9FBD0B52D0}" type="parTrans" cxnId="{034171A4-C238-4FE6-92AD-3049853E313B}">
      <dgm:prSet/>
      <dgm:spPr/>
      <dgm:t>
        <a:bodyPr/>
        <a:lstStyle/>
        <a:p>
          <a:endParaRPr lang="en-IN" sz="1600"/>
        </a:p>
      </dgm:t>
    </dgm:pt>
    <dgm:pt modelId="{0EC29B43-8D64-45B9-8635-138021BEFD93}" type="sibTrans" cxnId="{034171A4-C238-4FE6-92AD-3049853E313B}">
      <dgm:prSet/>
      <dgm:spPr/>
      <dgm:t>
        <a:bodyPr/>
        <a:lstStyle/>
        <a:p>
          <a:endParaRPr lang="en-IN" sz="1600"/>
        </a:p>
      </dgm:t>
    </dgm:pt>
    <dgm:pt modelId="{644F9E8D-6A64-42CE-99D1-7380F0BC43EA}">
      <dgm:prSet custT="1"/>
      <dgm:spPr/>
      <dgm:t>
        <a:bodyPr/>
        <a:lstStyle/>
        <a:p>
          <a:pPr>
            <a:buFont typeface="+mj-lt"/>
            <a:buAutoNum type="alphaLcParenBoth"/>
          </a:pPr>
          <a:r>
            <a:rPr lang="en-US" sz="1800" dirty="0"/>
            <a:t>Compensation</a:t>
          </a:r>
          <a:endParaRPr lang="en-IN" sz="1800" dirty="0"/>
        </a:p>
      </dgm:t>
    </dgm:pt>
    <dgm:pt modelId="{81BECA02-44EF-449D-94B1-669412D7B811}" type="parTrans" cxnId="{9ABA01D2-5FF1-4C05-A97A-B80B8BEF4DA7}">
      <dgm:prSet/>
      <dgm:spPr/>
      <dgm:t>
        <a:bodyPr/>
        <a:lstStyle/>
        <a:p>
          <a:endParaRPr lang="en-IN" sz="1600"/>
        </a:p>
      </dgm:t>
    </dgm:pt>
    <dgm:pt modelId="{2B7B12AB-269A-4E9B-9EC4-230AA0A9597D}" type="sibTrans" cxnId="{9ABA01D2-5FF1-4C05-A97A-B80B8BEF4DA7}">
      <dgm:prSet/>
      <dgm:spPr/>
      <dgm:t>
        <a:bodyPr/>
        <a:lstStyle/>
        <a:p>
          <a:endParaRPr lang="en-IN" sz="1600"/>
        </a:p>
      </dgm:t>
    </dgm:pt>
    <dgm:pt modelId="{61B2BAAB-83A5-4794-9861-7A55370C16C1}">
      <dgm:prSet custT="1"/>
      <dgm:spPr/>
      <dgm:t>
        <a:bodyPr/>
        <a:lstStyle/>
        <a:p>
          <a:pPr>
            <a:buFont typeface="+mj-lt"/>
            <a:buAutoNum type="alphaLcParenBoth"/>
          </a:pPr>
          <a:r>
            <a:rPr lang="en-US" sz="1800"/>
            <a:t>Estimation of personnel needs</a:t>
          </a:r>
          <a:endParaRPr lang="en-IN" sz="1800" dirty="0"/>
        </a:p>
      </dgm:t>
    </dgm:pt>
    <dgm:pt modelId="{615989D2-8FE1-40B2-A9C2-FF60A5BD698C}" type="parTrans" cxnId="{901C194B-7144-41EE-A67F-AB9D8D3065B1}">
      <dgm:prSet/>
      <dgm:spPr/>
      <dgm:t>
        <a:bodyPr/>
        <a:lstStyle/>
        <a:p>
          <a:endParaRPr lang="en-IN" sz="1600"/>
        </a:p>
      </dgm:t>
    </dgm:pt>
    <dgm:pt modelId="{A8D84A82-B76B-46C6-A1F3-BAD0328118D2}" type="sibTrans" cxnId="{901C194B-7144-41EE-A67F-AB9D8D3065B1}">
      <dgm:prSet/>
      <dgm:spPr/>
      <dgm:t>
        <a:bodyPr/>
        <a:lstStyle/>
        <a:p>
          <a:endParaRPr lang="en-IN" sz="1600"/>
        </a:p>
      </dgm:t>
    </dgm:pt>
    <dgm:pt modelId="{A1B17AB1-6BAA-4C9A-B452-3AE996797476}" type="pres">
      <dgm:prSet presAssocID="{ADA063B7-9BEE-4B04-8152-8E4DC4C1AD17}" presName="diagram" presStyleCnt="0">
        <dgm:presLayoutVars>
          <dgm:dir/>
          <dgm:resizeHandles val="exact"/>
        </dgm:presLayoutVars>
      </dgm:prSet>
      <dgm:spPr/>
    </dgm:pt>
    <dgm:pt modelId="{CF7912FB-C4DE-4584-A4CD-774A97F1C4F2}" type="pres">
      <dgm:prSet presAssocID="{C8AEB39F-03E7-471B-B617-62BCBFD7E5C2}" presName="node" presStyleLbl="node1" presStyleIdx="0" presStyleCnt="8">
        <dgm:presLayoutVars>
          <dgm:bulletEnabled val="1"/>
        </dgm:presLayoutVars>
      </dgm:prSet>
      <dgm:spPr/>
    </dgm:pt>
    <dgm:pt modelId="{48A284AE-C95D-40A7-969B-F7A021915682}" type="pres">
      <dgm:prSet presAssocID="{3CA77545-ED89-422B-B1D6-BB1D74D99241}" presName="sibTrans" presStyleCnt="0"/>
      <dgm:spPr/>
    </dgm:pt>
    <dgm:pt modelId="{0C8EF7E2-1EB3-4951-9302-E5643AB32D61}" type="pres">
      <dgm:prSet presAssocID="{2E0C4258-44D6-4EB2-BE5E-9282CFC12B16}" presName="node" presStyleLbl="node1" presStyleIdx="1" presStyleCnt="8">
        <dgm:presLayoutVars>
          <dgm:bulletEnabled val="1"/>
        </dgm:presLayoutVars>
      </dgm:prSet>
      <dgm:spPr/>
    </dgm:pt>
    <dgm:pt modelId="{79F4D365-FAA3-4C7D-9ACE-6C28DBB1F253}" type="pres">
      <dgm:prSet presAssocID="{1973C0CC-805C-4711-8053-CA8234EC14F6}" presName="sibTrans" presStyleCnt="0"/>
      <dgm:spPr/>
    </dgm:pt>
    <dgm:pt modelId="{13D0E07A-E1D6-450A-9C45-673D026FED53}" type="pres">
      <dgm:prSet presAssocID="{A66B063C-D613-4FD7-9C8B-C0F49C611BC3}" presName="node" presStyleLbl="node1" presStyleIdx="2" presStyleCnt="8">
        <dgm:presLayoutVars>
          <dgm:bulletEnabled val="1"/>
        </dgm:presLayoutVars>
      </dgm:prSet>
      <dgm:spPr/>
    </dgm:pt>
    <dgm:pt modelId="{5C07F196-DEF2-46AE-88E9-6E318C335ED1}" type="pres">
      <dgm:prSet presAssocID="{F71FF260-3F45-4146-9A81-8B0262DCBFB0}" presName="sibTrans" presStyleCnt="0"/>
      <dgm:spPr/>
    </dgm:pt>
    <dgm:pt modelId="{817B2A27-818B-4DED-A144-92A6293108D2}" type="pres">
      <dgm:prSet presAssocID="{9FD881B2-8CBA-4394-B04A-46F13B1457BB}" presName="node" presStyleLbl="node1" presStyleIdx="3" presStyleCnt="8">
        <dgm:presLayoutVars>
          <dgm:bulletEnabled val="1"/>
        </dgm:presLayoutVars>
      </dgm:prSet>
      <dgm:spPr/>
    </dgm:pt>
    <dgm:pt modelId="{8DB43008-0BB1-4700-8319-F0124285BA29}" type="pres">
      <dgm:prSet presAssocID="{87DB354C-BE5A-4A14-BB15-DFA0A47EEDF8}" presName="sibTrans" presStyleCnt="0"/>
      <dgm:spPr/>
    </dgm:pt>
    <dgm:pt modelId="{1BFB5A19-45D1-44D4-8692-BBEAC17A853F}" type="pres">
      <dgm:prSet presAssocID="{135B75CC-2711-4393-A33D-9F2FA2941683}" presName="node" presStyleLbl="node1" presStyleIdx="4" presStyleCnt="8">
        <dgm:presLayoutVars>
          <dgm:bulletEnabled val="1"/>
        </dgm:presLayoutVars>
      </dgm:prSet>
      <dgm:spPr/>
    </dgm:pt>
    <dgm:pt modelId="{DA8A2AA6-BC42-4173-A7A1-8F19BDE8DD79}" type="pres">
      <dgm:prSet presAssocID="{EBAB8653-AE7C-40B3-8B2A-A53A7A91A4D9}" presName="sibTrans" presStyleCnt="0"/>
      <dgm:spPr/>
    </dgm:pt>
    <dgm:pt modelId="{6192E467-4233-4F21-9A05-F56B1C3FEFDC}" type="pres">
      <dgm:prSet presAssocID="{6154CCB8-67FC-4961-85CD-1B6ACBB10500}" presName="node" presStyleLbl="node1" presStyleIdx="5" presStyleCnt="8">
        <dgm:presLayoutVars>
          <dgm:bulletEnabled val="1"/>
        </dgm:presLayoutVars>
      </dgm:prSet>
      <dgm:spPr/>
    </dgm:pt>
    <dgm:pt modelId="{27111D49-580A-4E1F-8799-81C599B123A3}" type="pres">
      <dgm:prSet presAssocID="{0EC29B43-8D64-45B9-8635-138021BEFD93}" presName="sibTrans" presStyleCnt="0"/>
      <dgm:spPr/>
    </dgm:pt>
    <dgm:pt modelId="{8B35C34B-AC1D-483B-A99E-83DDBA777A01}" type="pres">
      <dgm:prSet presAssocID="{644F9E8D-6A64-42CE-99D1-7380F0BC43EA}" presName="node" presStyleLbl="node1" presStyleIdx="6" presStyleCnt="8">
        <dgm:presLayoutVars>
          <dgm:bulletEnabled val="1"/>
        </dgm:presLayoutVars>
      </dgm:prSet>
      <dgm:spPr/>
    </dgm:pt>
    <dgm:pt modelId="{EF2D33CE-9E95-4E5C-9B2B-2AA46EC12423}" type="pres">
      <dgm:prSet presAssocID="{2B7B12AB-269A-4E9B-9EC4-230AA0A9597D}" presName="sibTrans" presStyleCnt="0"/>
      <dgm:spPr/>
    </dgm:pt>
    <dgm:pt modelId="{09CAF3CD-1C4F-4D94-B3E8-10AE9E5C33DB}" type="pres">
      <dgm:prSet presAssocID="{61B2BAAB-83A5-4794-9861-7A55370C16C1}" presName="node" presStyleLbl="node1" presStyleIdx="7" presStyleCnt="8">
        <dgm:presLayoutVars>
          <dgm:bulletEnabled val="1"/>
        </dgm:presLayoutVars>
      </dgm:prSet>
      <dgm:spPr/>
    </dgm:pt>
  </dgm:ptLst>
  <dgm:cxnLst>
    <dgm:cxn modelId="{9C6E9D24-3F2E-4E2F-9CB2-E504234452D5}" type="presOf" srcId="{A66B063C-D613-4FD7-9C8B-C0F49C611BC3}" destId="{13D0E07A-E1D6-450A-9C45-673D026FED53}" srcOrd="0" destOrd="0" presId="urn:microsoft.com/office/officeart/2005/8/layout/default"/>
    <dgm:cxn modelId="{23A56529-48E1-4B8A-B802-8C571F4DEDC6}" type="presOf" srcId="{135B75CC-2711-4393-A33D-9F2FA2941683}" destId="{1BFB5A19-45D1-44D4-8692-BBEAC17A853F}" srcOrd="0" destOrd="0" presId="urn:microsoft.com/office/officeart/2005/8/layout/default"/>
    <dgm:cxn modelId="{A609AB2B-50E7-46DE-AAE3-DBB9CF7FA34D}" type="presOf" srcId="{61B2BAAB-83A5-4794-9861-7A55370C16C1}" destId="{09CAF3CD-1C4F-4D94-B3E8-10AE9E5C33DB}" srcOrd="0" destOrd="0" presId="urn:microsoft.com/office/officeart/2005/8/layout/default"/>
    <dgm:cxn modelId="{83115D2F-E267-4840-8F7A-B5B6599F7A86}" type="presOf" srcId="{6154CCB8-67FC-4961-85CD-1B6ACBB10500}" destId="{6192E467-4233-4F21-9A05-F56B1C3FEFDC}" srcOrd="0" destOrd="0" presId="urn:microsoft.com/office/officeart/2005/8/layout/default"/>
    <dgm:cxn modelId="{D44D2236-BFB4-4993-96A6-37FCDCF94758}" type="presOf" srcId="{2E0C4258-44D6-4EB2-BE5E-9282CFC12B16}" destId="{0C8EF7E2-1EB3-4951-9302-E5643AB32D61}" srcOrd="0" destOrd="0" presId="urn:microsoft.com/office/officeart/2005/8/layout/default"/>
    <dgm:cxn modelId="{0E527443-4A28-4EB9-A6B5-DE5F113FEEEB}" type="presOf" srcId="{9FD881B2-8CBA-4394-B04A-46F13B1457BB}" destId="{817B2A27-818B-4DED-A144-92A6293108D2}" srcOrd="0" destOrd="0" presId="urn:microsoft.com/office/officeart/2005/8/layout/default"/>
    <dgm:cxn modelId="{985B7768-301F-49AE-AA3C-CE9C4E3EAFD6}" srcId="{ADA063B7-9BEE-4B04-8152-8E4DC4C1AD17}" destId="{A66B063C-D613-4FD7-9C8B-C0F49C611BC3}" srcOrd="2" destOrd="0" parTransId="{150320E8-0FD2-4E2C-95FD-428DA9285749}" sibTransId="{F71FF260-3F45-4146-9A81-8B0262DCBFB0}"/>
    <dgm:cxn modelId="{901C194B-7144-41EE-A67F-AB9D8D3065B1}" srcId="{ADA063B7-9BEE-4B04-8152-8E4DC4C1AD17}" destId="{61B2BAAB-83A5-4794-9861-7A55370C16C1}" srcOrd="7" destOrd="0" parTransId="{615989D2-8FE1-40B2-A9C2-FF60A5BD698C}" sibTransId="{A8D84A82-B76B-46C6-A1F3-BAD0328118D2}"/>
    <dgm:cxn modelId="{BF88F550-3DC1-41C7-8846-24EE758BA18E}" srcId="{ADA063B7-9BEE-4B04-8152-8E4DC4C1AD17}" destId="{9FD881B2-8CBA-4394-B04A-46F13B1457BB}" srcOrd="3" destOrd="0" parTransId="{FA830775-8F9D-4112-BB63-CAD7CF3FB9CE}" sibTransId="{87DB354C-BE5A-4A14-BB15-DFA0A47EEDF8}"/>
    <dgm:cxn modelId="{43E1357D-5F7C-4F1C-818B-6032AB4E4303}" srcId="{ADA063B7-9BEE-4B04-8152-8E4DC4C1AD17}" destId="{2E0C4258-44D6-4EB2-BE5E-9282CFC12B16}" srcOrd="1" destOrd="0" parTransId="{EFEFD023-C807-4477-A11B-E58FE1F4C864}" sibTransId="{1973C0CC-805C-4711-8053-CA8234EC14F6}"/>
    <dgm:cxn modelId="{D6950886-4210-4713-9C22-8D808FBFE0FD}" srcId="{ADA063B7-9BEE-4B04-8152-8E4DC4C1AD17}" destId="{135B75CC-2711-4393-A33D-9F2FA2941683}" srcOrd="4" destOrd="0" parTransId="{6B63FFCA-A1B5-49AB-AE5F-B29F3EB30FFB}" sibTransId="{EBAB8653-AE7C-40B3-8B2A-A53A7A91A4D9}"/>
    <dgm:cxn modelId="{45F56686-869D-4473-917A-523294E90355}" type="presOf" srcId="{C8AEB39F-03E7-471B-B617-62BCBFD7E5C2}" destId="{CF7912FB-C4DE-4584-A4CD-774A97F1C4F2}" srcOrd="0" destOrd="0" presId="urn:microsoft.com/office/officeart/2005/8/layout/default"/>
    <dgm:cxn modelId="{8980568A-CAB1-4CE5-9A8A-BA56A5C690C2}" srcId="{ADA063B7-9BEE-4B04-8152-8E4DC4C1AD17}" destId="{C8AEB39F-03E7-471B-B617-62BCBFD7E5C2}" srcOrd="0" destOrd="0" parTransId="{2569AB65-5DF7-4089-B143-2287112939F5}" sibTransId="{3CA77545-ED89-422B-B1D6-BB1D74D99241}"/>
    <dgm:cxn modelId="{E984DB8B-5C39-4176-BA52-5F4AD2F49EF1}" type="presOf" srcId="{644F9E8D-6A64-42CE-99D1-7380F0BC43EA}" destId="{8B35C34B-AC1D-483B-A99E-83DDBA777A01}" srcOrd="0" destOrd="0" presId="urn:microsoft.com/office/officeart/2005/8/layout/default"/>
    <dgm:cxn modelId="{034171A4-C238-4FE6-92AD-3049853E313B}" srcId="{ADA063B7-9BEE-4B04-8152-8E4DC4C1AD17}" destId="{6154CCB8-67FC-4961-85CD-1B6ACBB10500}" srcOrd="5" destOrd="0" parTransId="{77C2FAA8-74B3-446D-9E8D-0C9FBD0B52D0}" sibTransId="{0EC29B43-8D64-45B9-8635-138021BEFD93}"/>
    <dgm:cxn modelId="{C62085A9-D2C7-4633-8F56-05ADAE2FEC5C}" type="presOf" srcId="{ADA063B7-9BEE-4B04-8152-8E4DC4C1AD17}" destId="{A1B17AB1-6BAA-4C9A-B452-3AE996797476}" srcOrd="0" destOrd="0" presId="urn:microsoft.com/office/officeart/2005/8/layout/default"/>
    <dgm:cxn modelId="{9ABA01D2-5FF1-4C05-A97A-B80B8BEF4DA7}" srcId="{ADA063B7-9BEE-4B04-8152-8E4DC4C1AD17}" destId="{644F9E8D-6A64-42CE-99D1-7380F0BC43EA}" srcOrd="6" destOrd="0" parTransId="{81BECA02-44EF-449D-94B1-669412D7B811}" sibTransId="{2B7B12AB-269A-4E9B-9EC4-230AA0A9597D}"/>
    <dgm:cxn modelId="{C8DAA2F8-5966-4523-A1E3-8B5786136F4B}" type="presParOf" srcId="{A1B17AB1-6BAA-4C9A-B452-3AE996797476}" destId="{CF7912FB-C4DE-4584-A4CD-774A97F1C4F2}" srcOrd="0" destOrd="0" presId="urn:microsoft.com/office/officeart/2005/8/layout/default"/>
    <dgm:cxn modelId="{1105B790-E576-426E-A033-EA67D4417182}" type="presParOf" srcId="{A1B17AB1-6BAA-4C9A-B452-3AE996797476}" destId="{48A284AE-C95D-40A7-969B-F7A021915682}" srcOrd="1" destOrd="0" presId="urn:microsoft.com/office/officeart/2005/8/layout/default"/>
    <dgm:cxn modelId="{82A1CED3-0FE1-4146-9A2C-351536B36B5A}" type="presParOf" srcId="{A1B17AB1-6BAA-4C9A-B452-3AE996797476}" destId="{0C8EF7E2-1EB3-4951-9302-E5643AB32D61}" srcOrd="2" destOrd="0" presId="urn:microsoft.com/office/officeart/2005/8/layout/default"/>
    <dgm:cxn modelId="{FD466D81-DE5E-4134-B985-CED2E69A70B4}" type="presParOf" srcId="{A1B17AB1-6BAA-4C9A-B452-3AE996797476}" destId="{79F4D365-FAA3-4C7D-9ACE-6C28DBB1F253}" srcOrd="3" destOrd="0" presId="urn:microsoft.com/office/officeart/2005/8/layout/default"/>
    <dgm:cxn modelId="{F155E3BF-C4CC-483B-895D-CF271FBFE25D}" type="presParOf" srcId="{A1B17AB1-6BAA-4C9A-B452-3AE996797476}" destId="{13D0E07A-E1D6-450A-9C45-673D026FED53}" srcOrd="4" destOrd="0" presId="urn:microsoft.com/office/officeart/2005/8/layout/default"/>
    <dgm:cxn modelId="{D978775D-FA71-4558-A251-28942074BF1B}" type="presParOf" srcId="{A1B17AB1-6BAA-4C9A-B452-3AE996797476}" destId="{5C07F196-DEF2-46AE-88E9-6E318C335ED1}" srcOrd="5" destOrd="0" presId="urn:microsoft.com/office/officeart/2005/8/layout/default"/>
    <dgm:cxn modelId="{FC9B309E-3083-4B80-9500-B8D99AAF826F}" type="presParOf" srcId="{A1B17AB1-6BAA-4C9A-B452-3AE996797476}" destId="{817B2A27-818B-4DED-A144-92A6293108D2}" srcOrd="6" destOrd="0" presId="urn:microsoft.com/office/officeart/2005/8/layout/default"/>
    <dgm:cxn modelId="{D97683DD-17C3-4E69-9B18-DD61F6B29CA8}" type="presParOf" srcId="{A1B17AB1-6BAA-4C9A-B452-3AE996797476}" destId="{8DB43008-0BB1-4700-8319-F0124285BA29}" srcOrd="7" destOrd="0" presId="urn:microsoft.com/office/officeart/2005/8/layout/default"/>
    <dgm:cxn modelId="{279AB1F4-1990-427D-8924-542BA27960E7}" type="presParOf" srcId="{A1B17AB1-6BAA-4C9A-B452-3AE996797476}" destId="{1BFB5A19-45D1-44D4-8692-BBEAC17A853F}" srcOrd="8" destOrd="0" presId="urn:microsoft.com/office/officeart/2005/8/layout/default"/>
    <dgm:cxn modelId="{29F41870-CC40-40EB-B0F5-F1A0DD3098E1}" type="presParOf" srcId="{A1B17AB1-6BAA-4C9A-B452-3AE996797476}" destId="{DA8A2AA6-BC42-4173-A7A1-8F19BDE8DD79}" srcOrd="9" destOrd="0" presId="urn:microsoft.com/office/officeart/2005/8/layout/default"/>
    <dgm:cxn modelId="{AF5F5454-3FDA-4BD0-8E9B-AF84391712C5}" type="presParOf" srcId="{A1B17AB1-6BAA-4C9A-B452-3AE996797476}" destId="{6192E467-4233-4F21-9A05-F56B1C3FEFDC}" srcOrd="10" destOrd="0" presId="urn:microsoft.com/office/officeart/2005/8/layout/default"/>
    <dgm:cxn modelId="{B428EAC9-FA9E-4CBD-9AF7-78F0D3798F61}" type="presParOf" srcId="{A1B17AB1-6BAA-4C9A-B452-3AE996797476}" destId="{27111D49-580A-4E1F-8799-81C599B123A3}" srcOrd="11" destOrd="0" presId="urn:microsoft.com/office/officeart/2005/8/layout/default"/>
    <dgm:cxn modelId="{D88B1B13-7162-4818-A672-9F104097A716}" type="presParOf" srcId="{A1B17AB1-6BAA-4C9A-B452-3AE996797476}" destId="{8B35C34B-AC1D-483B-A99E-83DDBA777A01}" srcOrd="12" destOrd="0" presId="urn:microsoft.com/office/officeart/2005/8/layout/default"/>
    <dgm:cxn modelId="{2EFCCE26-5E58-4668-AF3C-70CC11E00352}" type="presParOf" srcId="{A1B17AB1-6BAA-4C9A-B452-3AE996797476}" destId="{EF2D33CE-9E95-4E5C-9B2B-2AA46EC12423}" srcOrd="13" destOrd="0" presId="urn:microsoft.com/office/officeart/2005/8/layout/default"/>
    <dgm:cxn modelId="{0C700443-CC6D-49A2-BC0A-328F4960C47F}" type="presParOf" srcId="{A1B17AB1-6BAA-4C9A-B452-3AE996797476}" destId="{09CAF3CD-1C4F-4D94-B3E8-10AE9E5C33DB}"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FD79E8C-21B6-4DBA-9428-D6D5ACD865C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N"/>
        </a:p>
      </dgm:t>
    </dgm:pt>
    <dgm:pt modelId="{DFF58753-6F9D-4286-93EE-BE98AAF19F71}">
      <dgm:prSet phldrT="[Text]"/>
      <dgm:spPr/>
      <dgm:t>
        <a:bodyPr/>
        <a:lstStyle/>
        <a:p>
          <a:r>
            <a:rPr lang="en-US" b="1" dirty="0"/>
            <a:t>Leadership of the firm</a:t>
          </a:r>
          <a:endParaRPr lang="en-IN" dirty="0"/>
        </a:p>
      </dgm:t>
    </dgm:pt>
    <dgm:pt modelId="{E50916D3-FEB2-476A-BA7F-BD558FFE4C7D}" type="parTrans" cxnId="{03DA31E8-A15D-4ECB-8497-8C3D68C2D6DE}">
      <dgm:prSet/>
      <dgm:spPr/>
      <dgm:t>
        <a:bodyPr/>
        <a:lstStyle/>
        <a:p>
          <a:endParaRPr lang="en-IN"/>
        </a:p>
      </dgm:t>
    </dgm:pt>
    <dgm:pt modelId="{DCD27FF9-036D-482C-9C31-E1C1D4966448}" type="sibTrans" cxnId="{03DA31E8-A15D-4ECB-8497-8C3D68C2D6DE}">
      <dgm:prSet/>
      <dgm:spPr/>
      <dgm:t>
        <a:bodyPr/>
        <a:lstStyle/>
        <a:p>
          <a:endParaRPr lang="en-IN"/>
        </a:p>
      </dgm:t>
    </dgm:pt>
    <dgm:pt modelId="{F57FD2DF-F651-46E1-95CD-32BDE4C6E18E}">
      <dgm:prSet phldrT="[Text]"/>
      <dgm:spPr/>
      <dgm:t>
        <a:bodyPr/>
        <a:lstStyle/>
        <a:p>
          <a:r>
            <a:rPr lang="en-US" b="1" dirty="0"/>
            <a:t>Monitoring</a:t>
          </a:r>
          <a:endParaRPr lang="en-IN" dirty="0"/>
        </a:p>
      </dgm:t>
    </dgm:pt>
    <dgm:pt modelId="{2A064F1B-0285-47F8-90F0-2AEB2FA07C1A}" type="parTrans" cxnId="{87F7D9D2-84AB-4648-A987-5512CA11C45E}">
      <dgm:prSet/>
      <dgm:spPr/>
      <dgm:t>
        <a:bodyPr/>
        <a:lstStyle/>
        <a:p>
          <a:endParaRPr lang="en-IN"/>
        </a:p>
      </dgm:t>
    </dgm:pt>
    <dgm:pt modelId="{1ED1F033-69AD-4925-87E8-2C086BF57CD9}" type="sibTrans" cxnId="{87F7D9D2-84AB-4648-A987-5512CA11C45E}">
      <dgm:prSet/>
      <dgm:spPr/>
      <dgm:t>
        <a:bodyPr/>
        <a:lstStyle/>
        <a:p>
          <a:endParaRPr lang="en-IN"/>
        </a:p>
      </dgm:t>
    </dgm:pt>
    <dgm:pt modelId="{170702FF-2FD6-4EBC-8EED-68D22838B1B3}">
      <dgm:prSet phldrT="[Text]"/>
      <dgm:spPr/>
      <dgm:t>
        <a:bodyPr/>
        <a:lstStyle/>
        <a:p>
          <a:r>
            <a:rPr lang="en-US" b="1" dirty="0"/>
            <a:t>Education and training</a:t>
          </a:r>
          <a:endParaRPr lang="en-IN" dirty="0"/>
        </a:p>
      </dgm:t>
    </dgm:pt>
    <dgm:pt modelId="{F1400A95-5CFC-4F1D-A129-734A019338B0}" type="parTrans" cxnId="{987152B4-764A-4992-A77D-C6C9D760DD6A}">
      <dgm:prSet/>
      <dgm:spPr/>
      <dgm:t>
        <a:bodyPr/>
        <a:lstStyle/>
        <a:p>
          <a:endParaRPr lang="en-IN"/>
        </a:p>
      </dgm:t>
    </dgm:pt>
    <dgm:pt modelId="{2F49DC39-E14C-409E-95C5-CCC5A1DF2933}" type="sibTrans" cxnId="{987152B4-764A-4992-A77D-C6C9D760DD6A}">
      <dgm:prSet/>
      <dgm:spPr/>
      <dgm:t>
        <a:bodyPr/>
        <a:lstStyle/>
        <a:p>
          <a:endParaRPr lang="en-IN"/>
        </a:p>
      </dgm:t>
    </dgm:pt>
    <dgm:pt modelId="{7E23768C-764D-4EA9-910C-CA5FF753F77B}">
      <dgm:prSet phldrT="[Text]"/>
      <dgm:spPr/>
      <dgm:t>
        <a:bodyPr/>
        <a:lstStyle/>
        <a:p>
          <a:r>
            <a:rPr lang="en-US" b="1" dirty="0"/>
            <a:t>Process for dealing with non- compliance</a:t>
          </a:r>
          <a:endParaRPr lang="en-IN" dirty="0"/>
        </a:p>
      </dgm:t>
    </dgm:pt>
    <dgm:pt modelId="{6D296136-74D7-4835-B55E-280A51542032}" type="parTrans" cxnId="{17321EB5-4D73-4DD9-A9AC-5977DCF0B6C2}">
      <dgm:prSet/>
      <dgm:spPr/>
      <dgm:t>
        <a:bodyPr/>
        <a:lstStyle/>
        <a:p>
          <a:endParaRPr lang="en-IN"/>
        </a:p>
      </dgm:t>
    </dgm:pt>
    <dgm:pt modelId="{CD51F59C-63CB-4FBF-AA4A-636FBD3B5DA5}" type="sibTrans" cxnId="{17321EB5-4D73-4DD9-A9AC-5977DCF0B6C2}">
      <dgm:prSet/>
      <dgm:spPr/>
      <dgm:t>
        <a:bodyPr/>
        <a:lstStyle/>
        <a:p>
          <a:endParaRPr lang="en-IN"/>
        </a:p>
      </dgm:t>
    </dgm:pt>
    <dgm:pt modelId="{4E125582-F860-4751-B6A2-2546714655CA}" type="pres">
      <dgm:prSet presAssocID="{5FD79E8C-21B6-4DBA-9428-D6D5ACD865CE}" presName="Name0" presStyleCnt="0">
        <dgm:presLayoutVars>
          <dgm:chMax val="7"/>
          <dgm:chPref val="7"/>
          <dgm:dir/>
        </dgm:presLayoutVars>
      </dgm:prSet>
      <dgm:spPr/>
    </dgm:pt>
    <dgm:pt modelId="{90F27B52-D70B-4EF7-8D9E-C4E959241F6D}" type="pres">
      <dgm:prSet presAssocID="{5FD79E8C-21B6-4DBA-9428-D6D5ACD865CE}" presName="Name1" presStyleCnt="0"/>
      <dgm:spPr/>
    </dgm:pt>
    <dgm:pt modelId="{EA1EA6EF-EB39-4145-A03D-8DBED0193E47}" type="pres">
      <dgm:prSet presAssocID="{5FD79E8C-21B6-4DBA-9428-D6D5ACD865CE}" presName="cycle" presStyleCnt="0"/>
      <dgm:spPr/>
    </dgm:pt>
    <dgm:pt modelId="{00989891-F868-496F-8E60-4CCCE8BB9918}" type="pres">
      <dgm:prSet presAssocID="{5FD79E8C-21B6-4DBA-9428-D6D5ACD865CE}" presName="srcNode" presStyleLbl="node1" presStyleIdx="0" presStyleCnt="4"/>
      <dgm:spPr/>
    </dgm:pt>
    <dgm:pt modelId="{083DF8BC-0B75-45F3-B040-6C26387D5546}" type="pres">
      <dgm:prSet presAssocID="{5FD79E8C-21B6-4DBA-9428-D6D5ACD865CE}" presName="conn" presStyleLbl="parChTrans1D2" presStyleIdx="0" presStyleCnt="1"/>
      <dgm:spPr/>
    </dgm:pt>
    <dgm:pt modelId="{13CCD8DB-25FA-4283-A493-DCD4D90B2A49}" type="pres">
      <dgm:prSet presAssocID="{5FD79E8C-21B6-4DBA-9428-D6D5ACD865CE}" presName="extraNode" presStyleLbl="node1" presStyleIdx="0" presStyleCnt="4"/>
      <dgm:spPr/>
    </dgm:pt>
    <dgm:pt modelId="{1CCDB326-0F50-4634-87F9-F77C46BEC2EA}" type="pres">
      <dgm:prSet presAssocID="{5FD79E8C-21B6-4DBA-9428-D6D5ACD865CE}" presName="dstNode" presStyleLbl="node1" presStyleIdx="0" presStyleCnt="4"/>
      <dgm:spPr/>
    </dgm:pt>
    <dgm:pt modelId="{0CD2CD98-6964-44A1-B9FE-1574A681C6D0}" type="pres">
      <dgm:prSet presAssocID="{DFF58753-6F9D-4286-93EE-BE98AAF19F71}" presName="text_1" presStyleLbl="node1" presStyleIdx="0" presStyleCnt="4">
        <dgm:presLayoutVars>
          <dgm:bulletEnabled val="1"/>
        </dgm:presLayoutVars>
      </dgm:prSet>
      <dgm:spPr/>
    </dgm:pt>
    <dgm:pt modelId="{0E3D521D-D8C2-47BA-A7BC-02D1CE67446E}" type="pres">
      <dgm:prSet presAssocID="{DFF58753-6F9D-4286-93EE-BE98AAF19F71}" presName="accent_1" presStyleCnt="0"/>
      <dgm:spPr/>
    </dgm:pt>
    <dgm:pt modelId="{B6AC8293-B82D-45F7-8501-F9B62DBDBF11}" type="pres">
      <dgm:prSet presAssocID="{DFF58753-6F9D-4286-93EE-BE98AAF19F71}" presName="accentRepeatNode" presStyleLbl="solidFgAcc1" presStyleIdx="0" presStyleCnt="4"/>
      <dgm:spPr/>
    </dgm:pt>
    <dgm:pt modelId="{DE633F93-0FB0-4ED9-81B0-BB2E27963403}" type="pres">
      <dgm:prSet presAssocID="{170702FF-2FD6-4EBC-8EED-68D22838B1B3}" presName="text_2" presStyleLbl="node1" presStyleIdx="1" presStyleCnt="4">
        <dgm:presLayoutVars>
          <dgm:bulletEnabled val="1"/>
        </dgm:presLayoutVars>
      </dgm:prSet>
      <dgm:spPr/>
    </dgm:pt>
    <dgm:pt modelId="{C5F905F8-6E99-4CB5-8FE7-1D9BD7CDFD4C}" type="pres">
      <dgm:prSet presAssocID="{170702FF-2FD6-4EBC-8EED-68D22838B1B3}" presName="accent_2" presStyleCnt="0"/>
      <dgm:spPr/>
    </dgm:pt>
    <dgm:pt modelId="{7C1E8DF5-2537-42DE-8C98-874F54672C8D}" type="pres">
      <dgm:prSet presAssocID="{170702FF-2FD6-4EBC-8EED-68D22838B1B3}" presName="accentRepeatNode" presStyleLbl="solidFgAcc1" presStyleIdx="1" presStyleCnt="4"/>
      <dgm:spPr/>
    </dgm:pt>
    <dgm:pt modelId="{4EA296DC-1235-4FD6-9499-A2799A29A232}" type="pres">
      <dgm:prSet presAssocID="{F57FD2DF-F651-46E1-95CD-32BDE4C6E18E}" presName="text_3" presStyleLbl="node1" presStyleIdx="2" presStyleCnt="4">
        <dgm:presLayoutVars>
          <dgm:bulletEnabled val="1"/>
        </dgm:presLayoutVars>
      </dgm:prSet>
      <dgm:spPr/>
    </dgm:pt>
    <dgm:pt modelId="{2BEE7416-E236-49DF-BA07-9B3E21AA518A}" type="pres">
      <dgm:prSet presAssocID="{F57FD2DF-F651-46E1-95CD-32BDE4C6E18E}" presName="accent_3" presStyleCnt="0"/>
      <dgm:spPr/>
    </dgm:pt>
    <dgm:pt modelId="{170B8BF3-B2B7-469C-89C3-FB7452490DF2}" type="pres">
      <dgm:prSet presAssocID="{F57FD2DF-F651-46E1-95CD-32BDE4C6E18E}" presName="accentRepeatNode" presStyleLbl="solidFgAcc1" presStyleIdx="2" presStyleCnt="4"/>
      <dgm:spPr/>
    </dgm:pt>
    <dgm:pt modelId="{FB2D247E-B0FB-48A0-AA03-46A9B28EDCA8}" type="pres">
      <dgm:prSet presAssocID="{7E23768C-764D-4EA9-910C-CA5FF753F77B}" presName="text_4" presStyleLbl="node1" presStyleIdx="3" presStyleCnt="4">
        <dgm:presLayoutVars>
          <dgm:bulletEnabled val="1"/>
        </dgm:presLayoutVars>
      </dgm:prSet>
      <dgm:spPr/>
    </dgm:pt>
    <dgm:pt modelId="{78EB4C47-0C90-41C7-8857-700DB6124C08}" type="pres">
      <dgm:prSet presAssocID="{7E23768C-764D-4EA9-910C-CA5FF753F77B}" presName="accent_4" presStyleCnt="0"/>
      <dgm:spPr/>
    </dgm:pt>
    <dgm:pt modelId="{4F06D089-C34E-4F86-BD0D-B122788BCF13}" type="pres">
      <dgm:prSet presAssocID="{7E23768C-764D-4EA9-910C-CA5FF753F77B}" presName="accentRepeatNode" presStyleLbl="solidFgAcc1" presStyleIdx="3" presStyleCnt="4"/>
      <dgm:spPr/>
    </dgm:pt>
  </dgm:ptLst>
  <dgm:cxnLst>
    <dgm:cxn modelId="{6E390016-6119-4014-80E5-2F8ECDA26AFB}" type="presOf" srcId="{170702FF-2FD6-4EBC-8EED-68D22838B1B3}" destId="{DE633F93-0FB0-4ED9-81B0-BB2E27963403}" srcOrd="0" destOrd="0" presId="urn:microsoft.com/office/officeart/2008/layout/VerticalCurvedList"/>
    <dgm:cxn modelId="{9D88F05B-D06C-45CD-B04B-6656DA9AD816}" type="presOf" srcId="{DCD27FF9-036D-482C-9C31-E1C1D4966448}" destId="{083DF8BC-0B75-45F3-B040-6C26387D5546}" srcOrd="0" destOrd="0" presId="urn:microsoft.com/office/officeart/2008/layout/VerticalCurvedList"/>
    <dgm:cxn modelId="{64FA6669-4B71-44BF-A3E3-2AFF29D030CE}" type="presOf" srcId="{5FD79E8C-21B6-4DBA-9428-D6D5ACD865CE}" destId="{4E125582-F860-4751-B6A2-2546714655CA}" srcOrd="0" destOrd="0" presId="urn:microsoft.com/office/officeart/2008/layout/VerticalCurvedList"/>
    <dgm:cxn modelId="{E8730684-5189-4FC6-B685-E44C24C12AEE}" type="presOf" srcId="{F57FD2DF-F651-46E1-95CD-32BDE4C6E18E}" destId="{4EA296DC-1235-4FD6-9499-A2799A29A232}" srcOrd="0" destOrd="0" presId="urn:microsoft.com/office/officeart/2008/layout/VerticalCurvedList"/>
    <dgm:cxn modelId="{760FFD8B-7D9D-4AAC-9E0C-846DFDE8B0DA}" type="presOf" srcId="{DFF58753-6F9D-4286-93EE-BE98AAF19F71}" destId="{0CD2CD98-6964-44A1-B9FE-1574A681C6D0}" srcOrd="0" destOrd="0" presId="urn:microsoft.com/office/officeart/2008/layout/VerticalCurvedList"/>
    <dgm:cxn modelId="{8018D6A9-A1F2-4098-BD93-4DD3021595F1}" type="presOf" srcId="{7E23768C-764D-4EA9-910C-CA5FF753F77B}" destId="{FB2D247E-B0FB-48A0-AA03-46A9B28EDCA8}" srcOrd="0" destOrd="0" presId="urn:microsoft.com/office/officeart/2008/layout/VerticalCurvedList"/>
    <dgm:cxn modelId="{987152B4-764A-4992-A77D-C6C9D760DD6A}" srcId="{5FD79E8C-21B6-4DBA-9428-D6D5ACD865CE}" destId="{170702FF-2FD6-4EBC-8EED-68D22838B1B3}" srcOrd="1" destOrd="0" parTransId="{F1400A95-5CFC-4F1D-A129-734A019338B0}" sibTransId="{2F49DC39-E14C-409E-95C5-CCC5A1DF2933}"/>
    <dgm:cxn modelId="{17321EB5-4D73-4DD9-A9AC-5977DCF0B6C2}" srcId="{5FD79E8C-21B6-4DBA-9428-D6D5ACD865CE}" destId="{7E23768C-764D-4EA9-910C-CA5FF753F77B}" srcOrd="3" destOrd="0" parTransId="{6D296136-74D7-4835-B55E-280A51542032}" sibTransId="{CD51F59C-63CB-4FBF-AA4A-636FBD3B5DA5}"/>
    <dgm:cxn modelId="{87F7D9D2-84AB-4648-A987-5512CA11C45E}" srcId="{5FD79E8C-21B6-4DBA-9428-D6D5ACD865CE}" destId="{F57FD2DF-F651-46E1-95CD-32BDE4C6E18E}" srcOrd="2" destOrd="0" parTransId="{2A064F1B-0285-47F8-90F0-2AEB2FA07C1A}" sibTransId="{1ED1F033-69AD-4925-87E8-2C086BF57CD9}"/>
    <dgm:cxn modelId="{03DA31E8-A15D-4ECB-8497-8C3D68C2D6DE}" srcId="{5FD79E8C-21B6-4DBA-9428-D6D5ACD865CE}" destId="{DFF58753-6F9D-4286-93EE-BE98AAF19F71}" srcOrd="0" destOrd="0" parTransId="{E50916D3-FEB2-476A-BA7F-BD558FFE4C7D}" sibTransId="{DCD27FF9-036D-482C-9C31-E1C1D4966448}"/>
    <dgm:cxn modelId="{FD3B1727-EF7F-4F8E-A67D-A66261E5D9DD}" type="presParOf" srcId="{4E125582-F860-4751-B6A2-2546714655CA}" destId="{90F27B52-D70B-4EF7-8D9E-C4E959241F6D}" srcOrd="0" destOrd="0" presId="urn:microsoft.com/office/officeart/2008/layout/VerticalCurvedList"/>
    <dgm:cxn modelId="{7AC504E0-A803-48FE-91C8-B8C814098BED}" type="presParOf" srcId="{90F27B52-D70B-4EF7-8D9E-C4E959241F6D}" destId="{EA1EA6EF-EB39-4145-A03D-8DBED0193E47}" srcOrd="0" destOrd="0" presId="urn:microsoft.com/office/officeart/2008/layout/VerticalCurvedList"/>
    <dgm:cxn modelId="{D7578553-8403-4683-9694-4482F7EED2F8}" type="presParOf" srcId="{EA1EA6EF-EB39-4145-A03D-8DBED0193E47}" destId="{00989891-F868-496F-8E60-4CCCE8BB9918}" srcOrd="0" destOrd="0" presId="urn:microsoft.com/office/officeart/2008/layout/VerticalCurvedList"/>
    <dgm:cxn modelId="{EC7A0861-9CA2-4574-A1B6-C76EC2AD141A}" type="presParOf" srcId="{EA1EA6EF-EB39-4145-A03D-8DBED0193E47}" destId="{083DF8BC-0B75-45F3-B040-6C26387D5546}" srcOrd="1" destOrd="0" presId="urn:microsoft.com/office/officeart/2008/layout/VerticalCurvedList"/>
    <dgm:cxn modelId="{9F3D8FEC-DEE3-43C5-A9E9-96E8133B9DAE}" type="presParOf" srcId="{EA1EA6EF-EB39-4145-A03D-8DBED0193E47}" destId="{13CCD8DB-25FA-4283-A493-DCD4D90B2A49}" srcOrd="2" destOrd="0" presId="urn:microsoft.com/office/officeart/2008/layout/VerticalCurvedList"/>
    <dgm:cxn modelId="{23B8A45E-8F9A-4ADA-A7B1-802B8FFC5155}" type="presParOf" srcId="{EA1EA6EF-EB39-4145-A03D-8DBED0193E47}" destId="{1CCDB326-0F50-4634-87F9-F77C46BEC2EA}" srcOrd="3" destOrd="0" presId="urn:microsoft.com/office/officeart/2008/layout/VerticalCurvedList"/>
    <dgm:cxn modelId="{60D7D9AF-647F-4FBC-BD52-EB658B3A6FCB}" type="presParOf" srcId="{90F27B52-D70B-4EF7-8D9E-C4E959241F6D}" destId="{0CD2CD98-6964-44A1-B9FE-1574A681C6D0}" srcOrd="1" destOrd="0" presId="urn:microsoft.com/office/officeart/2008/layout/VerticalCurvedList"/>
    <dgm:cxn modelId="{75D02806-E23A-4ABA-ABE9-25F56A300BAB}" type="presParOf" srcId="{90F27B52-D70B-4EF7-8D9E-C4E959241F6D}" destId="{0E3D521D-D8C2-47BA-A7BC-02D1CE67446E}" srcOrd="2" destOrd="0" presId="urn:microsoft.com/office/officeart/2008/layout/VerticalCurvedList"/>
    <dgm:cxn modelId="{F064B1A2-6D5C-41B0-A96C-07417AC61852}" type="presParOf" srcId="{0E3D521D-D8C2-47BA-A7BC-02D1CE67446E}" destId="{B6AC8293-B82D-45F7-8501-F9B62DBDBF11}" srcOrd="0" destOrd="0" presId="urn:microsoft.com/office/officeart/2008/layout/VerticalCurvedList"/>
    <dgm:cxn modelId="{5194E61D-2757-4CA7-B991-608C7DEEE04C}" type="presParOf" srcId="{90F27B52-D70B-4EF7-8D9E-C4E959241F6D}" destId="{DE633F93-0FB0-4ED9-81B0-BB2E27963403}" srcOrd="3" destOrd="0" presId="urn:microsoft.com/office/officeart/2008/layout/VerticalCurvedList"/>
    <dgm:cxn modelId="{3CF46A85-F7DD-4F94-B403-E39C2B094629}" type="presParOf" srcId="{90F27B52-D70B-4EF7-8D9E-C4E959241F6D}" destId="{C5F905F8-6E99-4CB5-8FE7-1D9BD7CDFD4C}" srcOrd="4" destOrd="0" presId="urn:microsoft.com/office/officeart/2008/layout/VerticalCurvedList"/>
    <dgm:cxn modelId="{35AB1185-06DD-4060-AC78-436A531AA229}" type="presParOf" srcId="{C5F905F8-6E99-4CB5-8FE7-1D9BD7CDFD4C}" destId="{7C1E8DF5-2537-42DE-8C98-874F54672C8D}" srcOrd="0" destOrd="0" presId="urn:microsoft.com/office/officeart/2008/layout/VerticalCurvedList"/>
    <dgm:cxn modelId="{C7AD62EA-0EF5-46CC-97D3-BB052AA2FAC0}" type="presParOf" srcId="{90F27B52-D70B-4EF7-8D9E-C4E959241F6D}" destId="{4EA296DC-1235-4FD6-9499-A2799A29A232}" srcOrd="5" destOrd="0" presId="urn:microsoft.com/office/officeart/2008/layout/VerticalCurvedList"/>
    <dgm:cxn modelId="{2FA64C75-A7B0-42CE-9F4C-47DE3C149ADA}" type="presParOf" srcId="{90F27B52-D70B-4EF7-8D9E-C4E959241F6D}" destId="{2BEE7416-E236-49DF-BA07-9B3E21AA518A}" srcOrd="6" destOrd="0" presId="urn:microsoft.com/office/officeart/2008/layout/VerticalCurvedList"/>
    <dgm:cxn modelId="{A42AF057-4CC5-432A-8C0F-9316D6429FD1}" type="presParOf" srcId="{2BEE7416-E236-49DF-BA07-9B3E21AA518A}" destId="{170B8BF3-B2B7-469C-89C3-FB7452490DF2}" srcOrd="0" destOrd="0" presId="urn:microsoft.com/office/officeart/2008/layout/VerticalCurvedList"/>
    <dgm:cxn modelId="{0252A959-2120-4F7D-A44E-BFF0AC4F4FD4}" type="presParOf" srcId="{90F27B52-D70B-4EF7-8D9E-C4E959241F6D}" destId="{FB2D247E-B0FB-48A0-AA03-46A9B28EDCA8}" srcOrd="7" destOrd="0" presId="urn:microsoft.com/office/officeart/2008/layout/VerticalCurvedList"/>
    <dgm:cxn modelId="{466C9046-50ED-40DD-9075-F2CD7B745337}" type="presParOf" srcId="{90F27B52-D70B-4EF7-8D9E-C4E959241F6D}" destId="{78EB4C47-0C90-41C7-8857-700DB6124C08}" srcOrd="8" destOrd="0" presId="urn:microsoft.com/office/officeart/2008/layout/VerticalCurvedList"/>
    <dgm:cxn modelId="{707B34DD-54A4-44DB-B969-EF38BCFE6DC2}" type="presParOf" srcId="{78EB4C47-0C90-41C7-8857-700DB6124C08}" destId="{4F06D089-C34E-4F86-BD0D-B122788BCF1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C19B26-8C06-4296-9467-5CA1431A31C0}">
      <dsp:nvSpPr>
        <dsp:cNvPr id="0" name=""/>
        <dsp:cNvSpPr/>
      </dsp:nvSpPr>
      <dsp:spPr>
        <a:xfrm>
          <a:off x="-4321488" y="-662927"/>
          <a:ext cx="5148692" cy="5148692"/>
        </a:xfrm>
        <a:prstGeom prst="blockArc">
          <a:avLst>
            <a:gd name="adj1" fmla="val 18900000"/>
            <a:gd name="adj2" fmla="val 2700000"/>
            <a:gd name="adj3" fmla="val 420"/>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1489F-7B95-47FA-AECF-58187CEFE8C0}">
      <dsp:nvSpPr>
        <dsp:cNvPr id="0" name=""/>
        <dsp:cNvSpPr/>
      </dsp:nvSpPr>
      <dsp:spPr>
        <a:xfrm>
          <a:off x="362253" y="238850"/>
          <a:ext cx="7396398"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IN" sz="2600" kern="1200" dirty="0"/>
            <a:t>Integrity</a:t>
          </a:r>
        </a:p>
      </dsp:txBody>
      <dsp:txXfrm>
        <a:off x="362253" y="238850"/>
        <a:ext cx="7396398" cy="478007"/>
      </dsp:txXfrm>
    </dsp:sp>
    <dsp:sp modelId="{9AB609FB-FA0A-4D67-B31C-8FC85F22317F}">
      <dsp:nvSpPr>
        <dsp:cNvPr id="0" name=""/>
        <dsp:cNvSpPr/>
      </dsp:nvSpPr>
      <dsp:spPr>
        <a:xfrm>
          <a:off x="63498" y="179099"/>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2BD145-1577-40BA-A4FA-66069ECB3096}">
      <dsp:nvSpPr>
        <dsp:cNvPr id="0" name=""/>
        <dsp:cNvSpPr/>
      </dsp:nvSpPr>
      <dsp:spPr>
        <a:xfrm>
          <a:off x="704779" y="955632"/>
          <a:ext cx="7053871"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IN" sz="2600" kern="1200" dirty="0"/>
            <a:t>Objectivity</a:t>
          </a:r>
        </a:p>
      </dsp:txBody>
      <dsp:txXfrm>
        <a:off x="704779" y="955632"/>
        <a:ext cx="7053871" cy="478007"/>
      </dsp:txXfrm>
    </dsp:sp>
    <dsp:sp modelId="{27FE5C7A-5330-4D3C-8673-DACA028A6360}">
      <dsp:nvSpPr>
        <dsp:cNvPr id="0" name=""/>
        <dsp:cNvSpPr/>
      </dsp:nvSpPr>
      <dsp:spPr>
        <a:xfrm>
          <a:off x="406024" y="895881"/>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FDCD9F-6066-48A5-A59F-E7458725C0B9}">
      <dsp:nvSpPr>
        <dsp:cNvPr id="0" name=""/>
        <dsp:cNvSpPr/>
      </dsp:nvSpPr>
      <dsp:spPr>
        <a:xfrm>
          <a:off x="809907" y="1672414"/>
          <a:ext cx="6948743"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US" sz="2600" kern="1200" dirty="0"/>
            <a:t>Professional competence and due care</a:t>
          </a:r>
          <a:endParaRPr lang="en-IN" sz="2600" kern="1200" dirty="0"/>
        </a:p>
      </dsp:txBody>
      <dsp:txXfrm>
        <a:off x="809907" y="1672414"/>
        <a:ext cx="6948743" cy="478007"/>
      </dsp:txXfrm>
    </dsp:sp>
    <dsp:sp modelId="{7524DE6B-1F09-4BC0-860A-BAA82CB02DA5}">
      <dsp:nvSpPr>
        <dsp:cNvPr id="0" name=""/>
        <dsp:cNvSpPr/>
      </dsp:nvSpPr>
      <dsp:spPr>
        <a:xfrm>
          <a:off x="511152" y="1612663"/>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EA0655-7A99-43BE-BDE3-2A9D20F9D00B}">
      <dsp:nvSpPr>
        <dsp:cNvPr id="0" name=""/>
        <dsp:cNvSpPr/>
      </dsp:nvSpPr>
      <dsp:spPr>
        <a:xfrm>
          <a:off x="704779" y="2389196"/>
          <a:ext cx="7053871"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IN" sz="2600" kern="1200"/>
            <a:t>Confidentiality</a:t>
          </a:r>
          <a:endParaRPr lang="en-IN" sz="2600" kern="1200" dirty="0"/>
        </a:p>
      </dsp:txBody>
      <dsp:txXfrm>
        <a:off x="704779" y="2389196"/>
        <a:ext cx="7053871" cy="478007"/>
      </dsp:txXfrm>
    </dsp:sp>
    <dsp:sp modelId="{59B084B4-9DA3-4920-B360-3B212F4B5434}">
      <dsp:nvSpPr>
        <dsp:cNvPr id="0" name=""/>
        <dsp:cNvSpPr/>
      </dsp:nvSpPr>
      <dsp:spPr>
        <a:xfrm>
          <a:off x="406024" y="2329445"/>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730BA8-4BA8-4194-879B-A0B8FB62746E}">
      <dsp:nvSpPr>
        <dsp:cNvPr id="0" name=""/>
        <dsp:cNvSpPr/>
      </dsp:nvSpPr>
      <dsp:spPr>
        <a:xfrm>
          <a:off x="362253" y="3105978"/>
          <a:ext cx="7396398"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IN" sz="2600" kern="1200"/>
            <a:t>Professional behavior</a:t>
          </a:r>
          <a:endParaRPr lang="en-IN" sz="2600" kern="1200" dirty="0"/>
        </a:p>
      </dsp:txBody>
      <dsp:txXfrm>
        <a:off x="362253" y="3105978"/>
        <a:ext cx="7396398" cy="478007"/>
      </dsp:txXfrm>
    </dsp:sp>
    <dsp:sp modelId="{5F24A112-F735-43DC-B39A-A6E6C5BAD7C5}">
      <dsp:nvSpPr>
        <dsp:cNvPr id="0" name=""/>
        <dsp:cNvSpPr/>
      </dsp:nvSpPr>
      <dsp:spPr>
        <a:xfrm>
          <a:off x="63498" y="3046227"/>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C19B26-8C06-4296-9467-5CA1431A31C0}">
      <dsp:nvSpPr>
        <dsp:cNvPr id="0" name=""/>
        <dsp:cNvSpPr/>
      </dsp:nvSpPr>
      <dsp:spPr>
        <a:xfrm>
          <a:off x="-4321488" y="-662927"/>
          <a:ext cx="5148692" cy="5148692"/>
        </a:xfrm>
        <a:prstGeom prst="blockArc">
          <a:avLst>
            <a:gd name="adj1" fmla="val 18900000"/>
            <a:gd name="adj2" fmla="val 2700000"/>
            <a:gd name="adj3" fmla="val 420"/>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1489F-7B95-47FA-AECF-58187CEFE8C0}">
      <dsp:nvSpPr>
        <dsp:cNvPr id="0" name=""/>
        <dsp:cNvSpPr/>
      </dsp:nvSpPr>
      <dsp:spPr>
        <a:xfrm>
          <a:off x="362253" y="238850"/>
          <a:ext cx="4776103"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IN" sz="2600" kern="1200" dirty="0"/>
            <a:t>Self interest threat</a:t>
          </a:r>
        </a:p>
      </dsp:txBody>
      <dsp:txXfrm>
        <a:off x="362253" y="238850"/>
        <a:ext cx="4776103" cy="478007"/>
      </dsp:txXfrm>
    </dsp:sp>
    <dsp:sp modelId="{9AB609FB-FA0A-4D67-B31C-8FC85F22317F}">
      <dsp:nvSpPr>
        <dsp:cNvPr id="0" name=""/>
        <dsp:cNvSpPr/>
      </dsp:nvSpPr>
      <dsp:spPr>
        <a:xfrm>
          <a:off x="63498" y="179099"/>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898910-5443-4B0C-9F58-B045A4307C96}">
      <dsp:nvSpPr>
        <dsp:cNvPr id="0" name=""/>
        <dsp:cNvSpPr/>
      </dsp:nvSpPr>
      <dsp:spPr>
        <a:xfrm>
          <a:off x="704779" y="955632"/>
          <a:ext cx="4433576"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IN" sz="2600" kern="1200" dirty="0"/>
            <a:t>Self review threat</a:t>
          </a:r>
        </a:p>
      </dsp:txBody>
      <dsp:txXfrm>
        <a:off x="704779" y="955632"/>
        <a:ext cx="4433576" cy="478007"/>
      </dsp:txXfrm>
    </dsp:sp>
    <dsp:sp modelId="{4D6D4E37-10F5-4F38-8B43-FC32DDFBC995}">
      <dsp:nvSpPr>
        <dsp:cNvPr id="0" name=""/>
        <dsp:cNvSpPr/>
      </dsp:nvSpPr>
      <dsp:spPr>
        <a:xfrm>
          <a:off x="406024" y="895881"/>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E3058A-0D83-4E02-8EE7-F7096011565F}">
      <dsp:nvSpPr>
        <dsp:cNvPr id="0" name=""/>
        <dsp:cNvSpPr/>
      </dsp:nvSpPr>
      <dsp:spPr>
        <a:xfrm>
          <a:off x="809907" y="1672414"/>
          <a:ext cx="4328448"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IN" sz="2600" kern="1200" dirty="0"/>
            <a:t>Advocacy threat</a:t>
          </a:r>
        </a:p>
      </dsp:txBody>
      <dsp:txXfrm>
        <a:off x="809907" y="1672414"/>
        <a:ext cx="4328448" cy="478007"/>
      </dsp:txXfrm>
    </dsp:sp>
    <dsp:sp modelId="{CD8EBEEE-AEDC-40CD-A9D2-95F7D590BAE8}">
      <dsp:nvSpPr>
        <dsp:cNvPr id="0" name=""/>
        <dsp:cNvSpPr/>
      </dsp:nvSpPr>
      <dsp:spPr>
        <a:xfrm>
          <a:off x="511152" y="1612663"/>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08EC97-FED0-4DBA-BB4A-2AD809515D19}">
      <dsp:nvSpPr>
        <dsp:cNvPr id="0" name=""/>
        <dsp:cNvSpPr/>
      </dsp:nvSpPr>
      <dsp:spPr>
        <a:xfrm>
          <a:off x="704779" y="2389196"/>
          <a:ext cx="4433576"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IN" sz="2600" kern="1200" dirty="0"/>
            <a:t>Familiarity threat</a:t>
          </a:r>
        </a:p>
      </dsp:txBody>
      <dsp:txXfrm>
        <a:off x="704779" y="2389196"/>
        <a:ext cx="4433576" cy="478007"/>
      </dsp:txXfrm>
    </dsp:sp>
    <dsp:sp modelId="{53F59D90-57BC-445A-AAAF-86E2304156E7}">
      <dsp:nvSpPr>
        <dsp:cNvPr id="0" name=""/>
        <dsp:cNvSpPr/>
      </dsp:nvSpPr>
      <dsp:spPr>
        <a:xfrm>
          <a:off x="406024" y="2329445"/>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36433A-F678-4194-BD55-6DD5CC95AB12}">
      <dsp:nvSpPr>
        <dsp:cNvPr id="0" name=""/>
        <dsp:cNvSpPr/>
      </dsp:nvSpPr>
      <dsp:spPr>
        <a:xfrm>
          <a:off x="362253" y="3105978"/>
          <a:ext cx="4776103" cy="47800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9418" tIns="66040" rIns="66040" bIns="66040" numCol="1" spcCol="1270" anchor="ctr" anchorCtr="0">
          <a:noAutofit/>
        </a:bodyPr>
        <a:lstStyle/>
        <a:p>
          <a:pPr marL="0" lvl="0" indent="0" algn="l" defTabSz="1155700">
            <a:lnSpc>
              <a:spcPct val="90000"/>
            </a:lnSpc>
            <a:spcBef>
              <a:spcPct val="0"/>
            </a:spcBef>
            <a:spcAft>
              <a:spcPct val="35000"/>
            </a:spcAft>
            <a:buNone/>
          </a:pPr>
          <a:r>
            <a:rPr lang="en-IN" sz="2600" kern="1200" dirty="0"/>
            <a:t>Intimidation threat</a:t>
          </a:r>
        </a:p>
      </dsp:txBody>
      <dsp:txXfrm>
        <a:off x="362253" y="3105978"/>
        <a:ext cx="4776103" cy="478007"/>
      </dsp:txXfrm>
    </dsp:sp>
    <dsp:sp modelId="{4D2A12F1-C090-4256-9A04-396699488BCE}">
      <dsp:nvSpPr>
        <dsp:cNvPr id="0" name=""/>
        <dsp:cNvSpPr/>
      </dsp:nvSpPr>
      <dsp:spPr>
        <a:xfrm>
          <a:off x="63498" y="3046227"/>
          <a:ext cx="597509" cy="59750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47DF0F-D18D-4919-B695-604B39B17C08}">
      <dsp:nvSpPr>
        <dsp:cNvPr id="0" name=""/>
        <dsp:cNvSpPr/>
      </dsp:nvSpPr>
      <dsp:spPr>
        <a:xfrm rot="5400000">
          <a:off x="7459612" y="-3268032"/>
          <a:ext cx="617410" cy="7311357"/>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FontTx/>
            <a:buNone/>
          </a:pPr>
          <a:r>
            <a:rPr lang="en-US" sz="1800" kern="1200" dirty="0"/>
            <a:t>the threat that a financial or other interest will inappropriately influence a professional accountant’s judgment or behavior</a:t>
          </a:r>
          <a:endParaRPr lang="en-IN" sz="1800" kern="1200" dirty="0"/>
        </a:p>
      </dsp:txBody>
      <dsp:txXfrm rot="-5400000">
        <a:off x="4112639" y="109080"/>
        <a:ext cx="7281218" cy="557132"/>
      </dsp:txXfrm>
    </dsp:sp>
    <dsp:sp modelId="{91C33393-95E6-4E73-9D37-D669B85848F6}">
      <dsp:nvSpPr>
        <dsp:cNvPr id="0" name=""/>
        <dsp:cNvSpPr/>
      </dsp:nvSpPr>
      <dsp:spPr>
        <a:xfrm>
          <a:off x="0" y="1765"/>
          <a:ext cx="4112638" cy="771762"/>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Self-interest threats</a:t>
          </a:r>
          <a:endParaRPr lang="en-IN" sz="2400" kern="1200" dirty="0"/>
        </a:p>
      </dsp:txBody>
      <dsp:txXfrm>
        <a:off x="37674" y="39439"/>
        <a:ext cx="4037290" cy="696414"/>
      </dsp:txXfrm>
    </dsp:sp>
    <dsp:sp modelId="{54EBFE28-EBE0-441F-89B7-A44355E0AF07}">
      <dsp:nvSpPr>
        <dsp:cNvPr id="0" name=""/>
        <dsp:cNvSpPr/>
      </dsp:nvSpPr>
      <dsp:spPr>
        <a:xfrm rot="5400000">
          <a:off x="7459612" y="-2457681"/>
          <a:ext cx="617410" cy="7311357"/>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FontTx/>
            <a:buNone/>
          </a:pPr>
          <a:r>
            <a:rPr lang="en-US" sz="1800" kern="1200" dirty="0"/>
            <a:t>previous judgment needs to be re-evaluated by the professional accountant responsible for that judgment.</a:t>
          </a:r>
          <a:endParaRPr lang="en-IN" sz="1800" kern="1200" dirty="0"/>
        </a:p>
      </dsp:txBody>
      <dsp:txXfrm rot="-5400000">
        <a:off x="4112639" y="919431"/>
        <a:ext cx="7281218" cy="557132"/>
      </dsp:txXfrm>
    </dsp:sp>
    <dsp:sp modelId="{E9A435A1-AB3B-4889-8C74-1E4484734103}">
      <dsp:nvSpPr>
        <dsp:cNvPr id="0" name=""/>
        <dsp:cNvSpPr/>
      </dsp:nvSpPr>
      <dsp:spPr>
        <a:xfrm>
          <a:off x="0" y="812116"/>
          <a:ext cx="4112638" cy="771762"/>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Self-review threats</a:t>
          </a:r>
          <a:endParaRPr lang="en-IN" sz="2400" kern="1200" dirty="0"/>
        </a:p>
      </dsp:txBody>
      <dsp:txXfrm>
        <a:off x="37674" y="849790"/>
        <a:ext cx="4037290" cy="696414"/>
      </dsp:txXfrm>
    </dsp:sp>
    <dsp:sp modelId="{85D7C108-B04E-41CA-AB26-DC1205114F83}">
      <dsp:nvSpPr>
        <dsp:cNvPr id="0" name=""/>
        <dsp:cNvSpPr/>
      </dsp:nvSpPr>
      <dsp:spPr>
        <a:xfrm rot="5400000">
          <a:off x="7459612" y="-1647330"/>
          <a:ext cx="617410" cy="7311357"/>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FontTx/>
            <a:buNone/>
          </a:pPr>
          <a:r>
            <a:rPr lang="en-IN" sz="1800" kern="1200" dirty="0"/>
            <a:t>professional accountant promotes a position or opinion to </a:t>
          </a:r>
          <a:r>
            <a:rPr lang="en-US" sz="1800" kern="1200" dirty="0"/>
            <a:t>the point that subsequent objectivity may be compromised.</a:t>
          </a:r>
          <a:endParaRPr lang="en-IN" sz="1800" kern="1200" dirty="0"/>
        </a:p>
      </dsp:txBody>
      <dsp:txXfrm rot="-5400000">
        <a:off x="4112639" y="1729782"/>
        <a:ext cx="7281218" cy="557132"/>
      </dsp:txXfrm>
    </dsp:sp>
    <dsp:sp modelId="{4D3C1FB2-9F35-45EB-A66E-AAFE83D818EA}">
      <dsp:nvSpPr>
        <dsp:cNvPr id="0" name=""/>
        <dsp:cNvSpPr/>
      </dsp:nvSpPr>
      <dsp:spPr>
        <a:xfrm>
          <a:off x="0" y="1622467"/>
          <a:ext cx="4112638" cy="771762"/>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Advocacy threats</a:t>
          </a:r>
          <a:endParaRPr lang="en-IN" sz="2400" kern="1200" dirty="0"/>
        </a:p>
      </dsp:txBody>
      <dsp:txXfrm>
        <a:off x="37674" y="1660141"/>
        <a:ext cx="4037290" cy="696414"/>
      </dsp:txXfrm>
    </dsp:sp>
    <dsp:sp modelId="{9D9E9CD8-A409-4255-B9DF-8E416B8AEBE2}">
      <dsp:nvSpPr>
        <dsp:cNvPr id="0" name=""/>
        <dsp:cNvSpPr/>
      </dsp:nvSpPr>
      <dsp:spPr>
        <a:xfrm rot="5400000">
          <a:off x="7459612" y="-836979"/>
          <a:ext cx="617410" cy="7311357"/>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FontTx/>
            <a:buNone/>
          </a:pPr>
          <a:r>
            <a:rPr lang="en-US" sz="1800" kern="1200" dirty="0"/>
            <a:t>due to a long or close relationship with a client, or employing organization, being too sympathetic to their interests or too accepting of their work</a:t>
          </a:r>
          <a:endParaRPr lang="en-IN" sz="1800" kern="1200" dirty="0"/>
        </a:p>
      </dsp:txBody>
      <dsp:txXfrm rot="-5400000">
        <a:off x="4112639" y="2540133"/>
        <a:ext cx="7281218" cy="557132"/>
      </dsp:txXfrm>
    </dsp:sp>
    <dsp:sp modelId="{72CCDF34-D1AD-4B62-9534-7FFF194D0C3C}">
      <dsp:nvSpPr>
        <dsp:cNvPr id="0" name=""/>
        <dsp:cNvSpPr/>
      </dsp:nvSpPr>
      <dsp:spPr>
        <a:xfrm>
          <a:off x="0" y="2432818"/>
          <a:ext cx="4112638" cy="771762"/>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Familiarity threats</a:t>
          </a:r>
          <a:endParaRPr lang="en-IN" sz="2400" kern="1200" dirty="0"/>
        </a:p>
      </dsp:txBody>
      <dsp:txXfrm>
        <a:off x="37674" y="2470492"/>
        <a:ext cx="4037290" cy="696414"/>
      </dsp:txXfrm>
    </dsp:sp>
    <dsp:sp modelId="{28574FDB-BA57-4893-97A2-6F21B00D62A9}">
      <dsp:nvSpPr>
        <dsp:cNvPr id="0" name=""/>
        <dsp:cNvSpPr/>
      </dsp:nvSpPr>
      <dsp:spPr>
        <a:xfrm rot="5400000">
          <a:off x="7459612" y="-26628"/>
          <a:ext cx="617410" cy="7311357"/>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FontTx/>
            <a:buNone/>
          </a:pPr>
          <a:r>
            <a:rPr lang="en-US" sz="1800" kern="1200" dirty="0"/>
            <a:t>deterred from acting objectively by threats, actual or perceived.</a:t>
          </a:r>
          <a:endParaRPr lang="en-IN" sz="1800" kern="1200" dirty="0"/>
        </a:p>
      </dsp:txBody>
      <dsp:txXfrm rot="-5400000">
        <a:off x="4112639" y="3350484"/>
        <a:ext cx="7281218" cy="557132"/>
      </dsp:txXfrm>
    </dsp:sp>
    <dsp:sp modelId="{032B03B0-9412-4A2B-8C64-C7B64FF5CAEF}">
      <dsp:nvSpPr>
        <dsp:cNvPr id="0" name=""/>
        <dsp:cNvSpPr/>
      </dsp:nvSpPr>
      <dsp:spPr>
        <a:xfrm>
          <a:off x="0" y="3243169"/>
          <a:ext cx="4112638" cy="771762"/>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Intimidation threats</a:t>
          </a:r>
          <a:endParaRPr lang="en-IN" sz="2400" kern="1200" dirty="0"/>
        </a:p>
      </dsp:txBody>
      <dsp:txXfrm>
        <a:off x="37674" y="3280843"/>
        <a:ext cx="4037290" cy="6964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84DAA2-2189-4B82-A067-50EE72909A1D}">
      <dsp:nvSpPr>
        <dsp:cNvPr id="0" name=""/>
        <dsp:cNvSpPr/>
      </dsp:nvSpPr>
      <dsp:spPr>
        <a:xfrm>
          <a:off x="3358" y="0"/>
          <a:ext cx="4091449" cy="1139257"/>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kern="1200" dirty="0"/>
            <a:t>Discussing with the management</a:t>
          </a:r>
          <a:endParaRPr lang="en-IN" sz="2000" kern="1200" dirty="0"/>
        </a:p>
      </dsp:txBody>
      <dsp:txXfrm>
        <a:off x="572987" y="0"/>
        <a:ext cx="2952192" cy="1139257"/>
      </dsp:txXfrm>
    </dsp:sp>
    <dsp:sp modelId="{A627E8B6-82AF-425F-A5B5-6B7849CFA9B6}">
      <dsp:nvSpPr>
        <dsp:cNvPr id="0" name=""/>
        <dsp:cNvSpPr/>
      </dsp:nvSpPr>
      <dsp:spPr>
        <a:xfrm>
          <a:off x="3685662" y="0"/>
          <a:ext cx="4091449" cy="1139257"/>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kern="1200" dirty="0"/>
            <a:t>Consider professional/ regulatory/ legal requirement to report the withdrawal</a:t>
          </a:r>
          <a:endParaRPr lang="en-IN" sz="2000" kern="1200" dirty="0"/>
        </a:p>
      </dsp:txBody>
      <dsp:txXfrm>
        <a:off x="4255291" y="0"/>
        <a:ext cx="2952192" cy="1139257"/>
      </dsp:txXfrm>
    </dsp:sp>
    <dsp:sp modelId="{E1ABCE1D-C504-42BA-81AE-55BC8EB82ABA}">
      <dsp:nvSpPr>
        <dsp:cNvPr id="0" name=""/>
        <dsp:cNvSpPr/>
      </dsp:nvSpPr>
      <dsp:spPr>
        <a:xfrm>
          <a:off x="7367967" y="0"/>
          <a:ext cx="4091449" cy="1139257"/>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kern="1200" dirty="0"/>
            <a:t>Documenting significant issues, consultations, conclusions and the basis for the conclusions</a:t>
          </a:r>
          <a:endParaRPr lang="en-IN" sz="2000" kern="1200" dirty="0"/>
        </a:p>
      </dsp:txBody>
      <dsp:txXfrm>
        <a:off x="7937596" y="0"/>
        <a:ext cx="2952192" cy="11392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2D662-5570-43CE-852D-6F9256EAD68F}">
      <dsp:nvSpPr>
        <dsp:cNvPr id="0" name=""/>
        <dsp:cNvSpPr/>
      </dsp:nvSpPr>
      <dsp:spPr>
        <a:xfrm>
          <a:off x="6515952" y="3011136"/>
          <a:ext cx="91440" cy="238750"/>
        </a:xfrm>
        <a:custGeom>
          <a:avLst/>
          <a:gdLst/>
          <a:ahLst/>
          <a:cxnLst/>
          <a:rect l="0" t="0" r="0" b="0"/>
          <a:pathLst>
            <a:path>
              <a:moveTo>
                <a:pt x="45720" y="0"/>
              </a:moveTo>
              <a:lnTo>
                <a:pt x="45720" y="155408"/>
              </a:lnTo>
              <a:lnTo>
                <a:pt x="119419" y="155408"/>
              </a:lnTo>
              <a:lnTo>
                <a:pt x="119419" y="238750"/>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8E6BC9-ABF5-4C93-AF6F-C7BD18B45245}">
      <dsp:nvSpPr>
        <dsp:cNvPr id="0" name=""/>
        <dsp:cNvSpPr/>
      </dsp:nvSpPr>
      <dsp:spPr>
        <a:xfrm>
          <a:off x="3566259" y="1652159"/>
          <a:ext cx="2995413" cy="252912"/>
        </a:xfrm>
        <a:custGeom>
          <a:avLst/>
          <a:gdLst/>
          <a:ahLst/>
          <a:cxnLst/>
          <a:rect l="0" t="0" r="0" b="0"/>
          <a:pathLst>
            <a:path>
              <a:moveTo>
                <a:pt x="0" y="0"/>
              </a:moveTo>
              <a:lnTo>
                <a:pt x="0" y="169570"/>
              </a:lnTo>
              <a:lnTo>
                <a:pt x="2995413" y="169570"/>
              </a:lnTo>
              <a:lnTo>
                <a:pt x="2995413" y="25291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705696-0094-483A-947C-93E274778AC1}">
      <dsp:nvSpPr>
        <dsp:cNvPr id="0" name=""/>
        <dsp:cNvSpPr/>
      </dsp:nvSpPr>
      <dsp:spPr>
        <a:xfrm>
          <a:off x="3802740" y="3011136"/>
          <a:ext cx="91440" cy="240624"/>
        </a:xfrm>
        <a:custGeom>
          <a:avLst/>
          <a:gdLst/>
          <a:ahLst/>
          <a:cxnLst/>
          <a:rect l="0" t="0" r="0" b="0"/>
          <a:pathLst>
            <a:path>
              <a:moveTo>
                <a:pt x="45720" y="0"/>
              </a:moveTo>
              <a:lnTo>
                <a:pt x="45720" y="157282"/>
              </a:lnTo>
              <a:lnTo>
                <a:pt x="134137" y="157282"/>
              </a:lnTo>
              <a:lnTo>
                <a:pt x="134137" y="24062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5CB0BB-8470-4B1E-899C-646500613A5A}">
      <dsp:nvSpPr>
        <dsp:cNvPr id="0" name=""/>
        <dsp:cNvSpPr/>
      </dsp:nvSpPr>
      <dsp:spPr>
        <a:xfrm>
          <a:off x="3566259" y="1652159"/>
          <a:ext cx="282201" cy="252912"/>
        </a:xfrm>
        <a:custGeom>
          <a:avLst/>
          <a:gdLst/>
          <a:ahLst/>
          <a:cxnLst/>
          <a:rect l="0" t="0" r="0" b="0"/>
          <a:pathLst>
            <a:path>
              <a:moveTo>
                <a:pt x="0" y="0"/>
              </a:moveTo>
              <a:lnTo>
                <a:pt x="0" y="169570"/>
              </a:lnTo>
              <a:lnTo>
                <a:pt x="282201" y="169570"/>
              </a:lnTo>
              <a:lnTo>
                <a:pt x="282201" y="25291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7964FB-BE78-4AB0-BAD6-E8489DFB67DA}">
      <dsp:nvSpPr>
        <dsp:cNvPr id="0" name=""/>
        <dsp:cNvSpPr/>
      </dsp:nvSpPr>
      <dsp:spPr>
        <a:xfrm>
          <a:off x="1169948" y="3011136"/>
          <a:ext cx="91440" cy="246354"/>
        </a:xfrm>
        <a:custGeom>
          <a:avLst/>
          <a:gdLst/>
          <a:ahLst/>
          <a:cxnLst/>
          <a:rect l="0" t="0" r="0" b="0"/>
          <a:pathLst>
            <a:path>
              <a:moveTo>
                <a:pt x="45720" y="0"/>
              </a:moveTo>
              <a:lnTo>
                <a:pt x="45720" y="163012"/>
              </a:lnTo>
              <a:lnTo>
                <a:pt x="101048" y="163012"/>
              </a:lnTo>
              <a:lnTo>
                <a:pt x="101048" y="246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40C51F-C69A-4E16-A1EA-E0D89E129C27}">
      <dsp:nvSpPr>
        <dsp:cNvPr id="0" name=""/>
        <dsp:cNvSpPr/>
      </dsp:nvSpPr>
      <dsp:spPr>
        <a:xfrm>
          <a:off x="1215668" y="1652159"/>
          <a:ext cx="2350591" cy="252912"/>
        </a:xfrm>
        <a:custGeom>
          <a:avLst/>
          <a:gdLst/>
          <a:ahLst/>
          <a:cxnLst/>
          <a:rect l="0" t="0" r="0" b="0"/>
          <a:pathLst>
            <a:path>
              <a:moveTo>
                <a:pt x="2350591" y="0"/>
              </a:moveTo>
              <a:lnTo>
                <a:pt x="2350591" y="169570"/>
              </a:lnTo>
              <a:lnTo>
                <a:pt x="0" y="169570"/>
              </a:lnTo>
              <a:lnTo>
                <a:pt x="0" y="25291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3E6D7B-A848-4D8E-9B75-D3D819DBF531}">
      <dsp:nvSpPr>
        <dsp:cNvPr id="0" name=""/>
        <dsp:cNvSpPr/>
      </dsp:nvSpPr>
      <dsp:spPr>
        <a:xfrm>
          <a:off x="3566259" y="946107"/>
          <a:ext cx="851095" cy="134775"/>
        </a:xfrm>
        <a:custGeom>
          <a:avLst/>
          <a:gdLst/>
          <a:ahLst/>
          <a:cxnLst/>
          <a:rect l="0" t="0" r="0" b="0"/>
          <a:pathLst>
            <a:path>
              <a:moveTo>
                <a:pt x="851095" y="0"/>
              </a:moveTo>
              <a:lnTo>
                <a:pt x="851095" y="51433"/>
              </a:lnTo>
              <a:lnTo>
                <a:pt x="0" y="51433"/>
              </a:lnTo>
              <a:lnTo>
                <a:pt x="0" y="13477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FA6D49-1F9E-407A-9F8F-71B692E235C6}">
      <dsp:nvSpPr>
        <dsp:cNvPr id="0" name=""/>
        <dsp:cNvSpPr/>
      </dsp:nvSpPr>
      <dsp:spPr>
        <a:xfrm>
          <a:off x="9583290" y="1656460"/>
          <a:ext cx="91440" cy="321888"/>
        </a:xfrm>
        <a:custGeom>
          <a:avLst/>
          <a:gdLst/>
          <a:ahLst/>
          <a:cxnLst/>
          <a:rect l="0" t="0" r="0" b="0"/>
          <a:pathLst>
            <a:path>
              <a:moveTo>
                <a:pt x="119341" y="0"/>
              </a:moveTo>
              <a:lnTo>
                <a:pt x="119341" y="238546"/>
              </a:lnTo>
              <a:lnTo>
                <a:pt x="45720" y="238546"/>
              </a:lnTo>
              <a:lnTo>
                <a:pt x="45720" y="32188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91A819-1543-4AC2-8233-9F55AFDAB64A}">
      <dsp:nvSpPr>
        <dsp:cNvPr id="0" name=""/>
        <dsp:cNvSpPr/>
      </dsp:nvSpPr>
      <dsp:spPr>
        <a:xfrm>
          <a:off x="4417354" y="946107"/>
          <a:ext cx="5285276" cy="139077"/>
        </a:xfrm>
        <a:custGeom>
          <a:avLst/>
          <a:gdLst/>
          <a:ahLst/>
          <a:cxnLst/>
          <a:rect l="0" t="0" r="0" b="0"/>
          <a:pathLst>
            <a:path>
              <a:moveTo>
                <a:pt x="0" y="0"/>
              </a:moveTo>
              <a:lnTo>
                <a:pt x="0" y="55735"/>
              </a:lnTo>
              <a:lnTo>
                <a:pt x="5285276" y="55735"/>
              </a:lnTo>
              <a:lnTo>
                <a:pt x="5285276" y="139077"/>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B86EB-63D2-4DB5-A20E-DECEA24655B3}">
      <dsp:nvSpPr>
        <dsp:cNvPr id="0" name=""/>
        <dsp:cNvSpPr/>
      </dsp:nvSpPr>
      <dsp:spPr>
        <a:xfrm>
          <a:off x="601020" y="-94962"/>
          <a:ext cx="7632669" cy="104107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FF040F-FE08-4279-8CB3-C19E3F7B09E4}">
      <dsp:nvSpPr>
        <dsp:cNvPr id="0" name=""/>
        <dsp:cNvSpPr/>
      </dsp:nvSpPr>
      <dsp:spPr>
        <a:xfrm>
          <a:off x="700980" y="0"/>
          <a:ext cx="7632669" cy="104107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Obligations of various persons in case of resignation of statutory auditors from listed entities and their material subsidiaries</a:t>
          </a:r>
          <a:endParaRPr lang="en-IN" sz="1800" kern="1200" dirty="0"/>
        </a:p>
      </dsp:txBody>
      <dsp:txXfrm>
        <a:off x="731472" y="30492"/>
        <a:ext cx="7571685" cy="980086"/>
      </dsp:txXfrm>
    </dsp:sp>
    <dsp:sp modelId="{1CE953C2-0EFC-4060-9053-E72723486590}">
      <dsp:nvSpPr>
        <dsp:cNvPr id="0" name=""/>
        <dsp:cNvSpPr/>
      </dsp:nvSpPr>
      <dsp:spPr>
        <a:xfrm>
          <a:off x="8328114" y="1085185"/>
          <a:ext cx="2749033" cy="57127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A6C1AF-7AE6-48DD-BEC0-046C346F1551}">
      <dsp:nvSpPr>
        <dsp:cNvPr id="0" name=""/>
        <dsp:cNvSpPr/>
      </dsp:nvSpPr>
      <dsp:spPr>
        <a:xfrm>
          <a:off x="8428075" y="1180147"/>
          <a:ext cx="2749033" cy="57127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The Company shall</a:t>
          </a:r>
          <a:endParaRPr lang="en-IN" sz="1800" kern="1200" dirty="0"/>
        </a:p>
      </dsp:txBody>
      <dsp:txXfrm>
        <a:off x="8444807" y="1196879"/>
        <a:ext cx="2715569" cy="537811"/>
      </dsp:txXfrm>
    </dsp:sp>
    <dsp:sp modelId="{E44036CB-E75D-45E0-8A0C-33F7177E670B}">
      <dsp:nvSpPr>
        <dsp:cNvPr id="0" name=""/>
        <dsp:cNvSpPr/>
      </dsp:nvSpPr>
      <dsp:spPr>
        <a:xfrm>
          <a:off x="8140462" y="1978349"/>
          <a:ext cx="2977094" cy="108428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CA9A5C-7864-4DC6-B27B-7DA76C71AAED}">
      <dsp:nvSpPr>
        <dsp:cNvPr id="0" name=""/>
        <dsp:cNvSpPr/>
      </dsp:nvSpPr>
      <dsp:spPr>
        <a:xfrm>
          <a:off x="8240423" y="2073312"/>
          <a:ext cx="2977094" cy="1084287"/>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Times New Roman" panose="02020603050405020304" pitchFamily="18" charset="0"/>
            <a:buNone/>
          </a:pPr>
          <a:r>
            <a:rPr lang="en-IN" sz="1800" kern="1200" dirty="0"/>
            <a:t>Disclose detailed reasons to stock exchanges ≤ 24 hours of receipt from auditor</a:t>
          </a:r>
        </a:p>
      </dsp:txBody>
      <dsp:txXfrm>
        <a:off x="8272181" y="2105070"/>
        <a:ext cx="2913578" cy="1020771"/>
      </dsp:txXfrm>
    </dsp:sp>
    <dsp:sp modelId="{80067B68-40DB-4DE0-9C62-BF120199567A}">
      <dsp:nvSpPr>
        <dsp:cNvPr id="0" name=""/>
        <dsp:cNvSpPr/>
      </dsp:nvSpPr>
      <dsp:spPr>
        <a:xfrm>
          <a:off x="2191742" y="1080883"/>
          <a:ext cx="2749033" cy="57127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0E425D-10FE-4A29-9607-8BCA81992D1D}">
      <dsp:nvSpPr>
        <dsp:cNvPr id="0" name=""/>
        <dsp:cNvSpPr/>
      </dsp:nvSpPr>
      <dsp:spPr>
        <a:xfrm>
          <a:off x="2291703" y="1175846"/>
          <a:ext cx="2749033" cy="57127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The Auditor, shall, if</a:t>
          </a:r>
          <a:endParaRPr lang="en-IN" sz="1800" kern="1200" dirty="0"/>
        </a:p>
      </dsp:txBody>
      <dsp:txXfrm>
        <a:off x="2308435" y="1192578"/>
        <a:ext cx="2715569" cy="537811"/>
      </dsp:txXfrm>
    </dsp:sp>
    <dsp:sp modelId="{B9A89389-A37B-4B0D-88F5-33C3C5F62A2B}">
      <dsp:nvSpPr>
        <dsp:cNvPr id="0" name=""/>
        <dsp:cNvSpPr/>
      </dsp:nvSpPr>
      <dsp:spPr>
        <a:xfrm>
          <a:off x="-40977" y="1905071"/>
          <a:ext cx="2513290" cy="1106064"/>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86CB84-D091-4BC2-BD6C-CBDB9D1FBF3E}">
      <dsp:nvSpPr>
        <dsp:cNvPr id="0" name=""/>
        <dsp:cNvSpPr/>
      </dsp:nvSpPr>
      <dsp:spPr>
        <a:xfrm>
          <a:off x="58983" y="2000034"/>
          <a:ext cx="2513290" cy="1106064"/>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Resigned </a:t>
          </a:r>
          <a:r>
            <a:rPr lang="en-IN" sz="1800" kern="1200" dirty="0"/>
            <a:t>within </a:t>
          </a:r>
          <a:r>
            <a:rPr lang="en-US" sz="1800" kern="1200" dirty="0"/>
            <a:t>45D from </a:t>
          </a:r>
          <a:r>
            <a:rPr lang="en-US" sz="1800" kern="1200" dirty="0" err="1"/>
            <a:t>Qtr</a:t>
          </a:r>
          <a:r>
            <a:rPr lang="en-US" sz="1800" kern="1200" dirty="0"/>
            <a:t> end of FY</a:t>
          </a:r>
          <a:endParaRPr lang="en-IN" sz="1800" kern="1200" dirty="0"/>
        </a:p>
      </dsp:txBody>
      <dsp:txXfrm>
        <a:off x="91379" y="2032430"/>
        <a:ext cx="2448498" cy="1041272"/>
      </dsp:txXfrm>
    </dsp:sp>
    <dsp:sp modelId="{5B16C089-2541-43EA-991C-2FAB976D7884}">
      <dsp:nvSpPr>
        <dsp:cNvPr id="0" name=""/>
        <dsp:cNvSpPr/>
      </dsp:nvSpPr>
      <dsp:spPr>
        <a:xfrm>
          <a:off x="-99957" y="3257490"/>
          <a:ext cx="2741908" cy="79575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DC1183-E06B-4F13-AC26-DC4F824175B1}">
      <dsp:nvSpPr>
        <dsp:cNvPr id="0" name=""/>
        <dsp:cNvSpPr/>
      </dsp:nvSpPr>
      <dsp:spPr>
        <a:xfrm>
          <a:off x="2" y="3352453"/>
          <a:ext cx="2741908" cy="79575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issue the LR for such </a:t>
          </a:r>
          <a:r>
            <a:rPr lang="en-US" sz="1800" kern="1200" dirty="0" err="1"/>
            <a:t>Qtr</a:t>
          </a:r>
          <a:endParaRPr lang="en-IN" sz="1800" kern="1200" dirty="0"/>
        </a:p>
      </dsp:txBody>
      <dsp:txXfrm>
        <a:off x="23309" y="3375760"/>
        <a:ext cx="2695294" cy="749139"/>
      </dsp:txXfrm>
    </dsp:sp>
    <dsp:sp modelId="{B069256C-944A-4FA7-882E-077E92866585}">
      <dsp:nvSpPr>
        <dsp:cNvPr id="0" name=""/>
        <dsp:cNvSpPr/>
      </dsp:nvSpPr>
      <dsp:spPr>
        <a:xfrm>
          <a:off x="2591815" y="1905071"/>
          <a:ext cx="2513290" cy="1106064"/>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505C88-9984-4B30-9B86-749F688800C0}">
      <dsp:nvSpPr>
        <dsp:cNvPr id="0" name=""/>
        <dsp:cNvSpPr/>
      </dsp:nvSpPr>
      <dsp:spPr>
        <a:xfrm>
          <a:off x="2691776" y="2000034"/>
          <a:ext cx="2513290" cy="1106064"/>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Resigned </a:t>
          </a:r>
          <a:r>
            <a:rPr lang="en-IN" sz="1800" kern="1200" dirty="0"/>
            <a:t>more than </a:t>
          </a:r>
          <a:r>
            <a:rPr lang="en-US" sz="1800" kern="1200" dirty="0"/>
            <a:t>45D from </a:t>
          </a:r>
          <a:r>
            <a:rPr lang="en-US" sz="1800" kern="1200" dirty="0" err="1"/>
            <a:t>Qtr</a:t>
          </a:r>
          <a:r>
            <a:rPr lang="en-US" sz="1800" kern="1200" dirty="0"/>
            <a:t> end of FY</a:t>
          </a:r>
          <a:endParaRPr lang="en-IN" sz="1800" kern="1200" dirty="0"/>
        </a:p>
      </dsp:txBody>
      <dsp:txXfrm>
        <a:off x="2724172" y="2032430"/>
        <a:ext cx="2448498" cy="1041272"/>
      </dsp:txXfrm>
    </dsp:sp>
    <dsp:sp modelId="{084DE27A-D46A-48CB-856E-C5660020F311}">
      <dsp:nvSpPr>
        <dsp:cNvPr id="0" name=""/>
        <dsp:cNvSpPr/>
      </dsp:nvSpPr>
      <dsp:spPr>
        <a:xfrm>
          <a:off x="2813043" y="3251760"/>
          <a:ext cx="2247669" cy="81511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6B5E92-489E-42F8-A571-98A091BC6B22}">
      <dsp:nvSpPr>
        <dsp:cNvPr id="0" name=""/>
        <dsp:cNvSpPr/>
      </dsp:nvSpPr>
      <dsp:spPr>
        <a:xfrm>
          <a:off x="2913003" y="3346723"/>
          <a:ext cx="2247669" cy="81511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issue the LR for such </a:t>
          </a:r>
          <a:r>
            <a:rPr lang="en-US" sz="1800" kern="1200" dirty="0" err="1"/>
            <a:t>Qtr</a:t>
          </a:r>
          <a:r>
            <a:rPr lang="en-US" sz="1800" kern="1200" dirty="0"/>
            <a:t> + next </a:t>
          </a:r>
          <a:r>
            <a:rPr lang="en-US" sz="1800" kern="1200" dirty="0" err="1"/>
            <a:t>Qtr</a:t>
          </a:r>
          <a:endParaRPr lang="en-IN" sz="1800" kern="1200" dirty="0"/>
        </a:p>
      </dsp:txBody>
      <dsp:txXfrm>
        <a:off x="2936877" y="3370597"/>
        <a:ext cx="2199921" cy="767371"/>
      </dsp:txXfrm>
    </dsp:sp>
    <dsp:sp modelId="{49F76BC9-81CB-4F55-8E1A-79B20841A281}">
      <dsp:nvSpPr>
        <dsp:cNvPr id="0" name=""/>
        <dsp:cNvSpPr/>
      </dsp:nvSpPr>
      <dsp:spPr>
        <a:xfrm>
          <a:off x="5305027" y="1905071"/>
          <a:ext cx="2513290" cy="1106064"/>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AE66FB-7D7C-49AF-A4E6-EEEB22EBF903}">
      <dsp:nvSpPr>
        <dsp:cNvPr id="0" name=""/>
        <dsp:cNvSpPr/>
      </dsp:nvSpPr>
      <dsp:spPr>
        <a:xfrm>
          <a:off x="5404987" y="2000034"/>
          <a:ext cx="2513290" cy="1106064"/>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Signed first three LRs of FY</a:t>
          </a:r>
          <a:endParaRPr lang="en-IN" sz="1800" kern="1200" dirty="0"/>
        </a:p>
      </dsp:txBody>
      <dsp:txXfrm>
        <a:off x="5437383" y="2032430"/>
        <a:ext cx="2448498" cy="1041272"/>
      </dsp:txXfrm>
    </dsp:sp>
    <dsp:sp modelId="{528E2A34-FED2-4013-B31A-740D7EA3C3FC}">
      <dsp:nvSpPr>
        <dsp:cNvPr id="0" name=""/>
        <dsp:cNvSpPr/>
      </dsp:nvSpPr>
      <dsp:spPr>
        <a:xfrm>
          <a:off x="5443388" y="3249886"/>
          <a:ext cx="2383965" cy="86106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21FF96-A859-493B-9043-542A72B20A34}">
      <dsp:nvSpPr>
        <dsp:cNvPr id="0" name=""/>
        <dsp:cNvSpPr/>
      </dsp:nvSpPr>
      <dsp:spPr>
        <a:xfrm>
          <a:off x="5543349" y="3344849"/>
          <a:ext cx="2383965" cy="861061"/>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issue the LR for 4</a:t>
          </a:r>
          <a:r>
            <a:rPr lang="en-US" sz="1800" kern="1200" baseline="30000" dirty="0"/>
            <a:t>th</a:t>
          </a:r>
          <a:r>
            <a:rPr lang="en-US" sz="1800" kern="1200" dirty="0"/>
            <a:t> </a:t>
          </a:r>
          <a:r>
            <a:rPr lang="en-US" sz="1800" kern="1200" dirty="0" err="1"/>
            <a:t>Qtr</a:t>
          </a:r>
          <a:r>
            <a:rPr lang="en-US" sz="1800" kern="1200" dirty="0"/>
            <a:t> + audit annual FS</a:t>
          </a:r>
          <a:endParaRPr lang="en-IN" sz="1800" kern="1200" dirty="0"/>
        </a:p>
      </dsp:txBody>
      <dsp:txXfrm>
        <a:off x="5568569" y="3370069"/>
        <a:ext cx="2333525" cy="81062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EDF714-5ED5-477D-B8A0-5DF7676CC668}">
      <dsp:nvSpPr>
        <dsp:cNvPr id="0" name=""/>
        <dsp:cNvSpPr/>
      </dsp:nvSpPr>
      <dsp:spPr>
        <a:xfrm>
          <a:off x="843403" y="0"/>
          <a:ext cx="9558569" cy="296743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0CC359-9944-4C87-8E9D-AFFAC445D9BB}">
      <dsp:nvSpPr>
        <dsp:cNvPr id="0" name=""/>
        <dsp:cNvSpPr/>
      </dsp:nvSpPr>
      <dsp:spPr>
        <a:xfrm>
          <a:off x="198960" y="562654"/>
          <a:ext cx="2753956" cy="184212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Any concerns that hampers audit</a:t>
          </a:r>
        </a:p>
        <a:p>
          <a:pPr marL="0" lvl="0" indent="0" algn="ctr" defTabSz="800100">
            <a:lnSpc>
              <a:spcPct val="90000"/>
            </a:lnSpc>
            <a:spcBef>
              <a:spcPct val="0"/>
            </a:spcBef>
            <a:spcAft>
              <a:spcPct val="35000"/>
            </a:spcAft>
            <a:buNone/>
          </a:pPr>
          <a:r>
            <a:rPr lang="en-US" sz="1800" kern="1200" dirty="0"/>
            <a:t>(Info unavailable or no cooperation)</a:t>
          </a:r>
          <a:endParaRPr lang="en-IN" sz="1800" kern="1200" dirty="0"/>
        </a:p>
      </dsp:txBody>
      <dsp:txXfrm>
        <a:off x="288885" y="652579"/>
        <a:ext cx="2574106" cy="1662271"/>
      </dsp:txXfrm>
    </dsp:sp>
    <dsp:sp modelId="{DCC77177-A6EA-43C9-9656-FBF80F320139}">
      <dsp:nvSpPr>
        <dsp:cNvPr id="0" name=""/>
        <dsp:cNvSpPr/>
      </dsp:nvSpPr>
      <dsp:spPr>
        <a:xfrm>
          <a:off x="3237346" y="562654"/>
          <a:ext cx="2413403" cy="184212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Approach Audit Committee Chairman who shall receive such concern directly and immediately without waiting for the </a:t>
          </a:r>
          <a:r>
            <a:rPr lang="en-US" sz="1800" kern="1200" dirty="0" err="1"/>
            <a:t>qtrly</a:t>
          </a:r>
          <a:r>
            <a:rPr lang="en-US" sz="1800" kern="1200" dirty="0"/>
            <a:t> meetings</a:t>
          </a:r>
          <a:endParaRPr lang="en-IN" sz="1800" kern="1200" dirty="0"/>
        </a:p>
      </dsp:txBody>
      <dsp:txXfrm>
        <a:off x="3327271" y="652579"/>
        <a:ext cx="2233553" cy="1662271"/>
      </dsp:txXfrm>
    </dsp:sp>
    <dsp:sp modelId="{8E9FA974-792B-4549-AF70-4DA7CAE277DD}">
      <dsp:nvSpPr>
        <dsp:cNvPr id="0" name=""/>
        <dsp:cNvSpPr/>
      </dsp:nvSpPr>
      <dsp:spPr>
        <a:xfrm>
          <a:off x="5935178" y="562654"/>
          <a:ext cx="2413403" cy="184212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If resignation proposed, all concerns along with relevant docs shall be brought to the notice of the Audit Committee.</a:t>
          </a:r>
          <a:endParaRPr lang="en-IN" sz="1800" kern="1200" dirty="0"/>
        </a:p>
      </dsp:txBody>
      <dsp:txXfrm>
        <a:off x="6025103" y="652579"/>
        <a:ext cx="2233553" cy="1662271"/>
      </dsp:txXfrm>
    </dsp:sp>
    <dsp:sp modelId="{CBF78ED7-58E7-4ED8-BEEC-0331D0A74614}">
      <dsp:nvSpPr>
        <dsp:cNvPr id="0" name=""/>
        <dsp:cNvSpPr/>
      </dsp:nvSpPr>
      <dsp:spPr>
        <a:xfrm>
          <a:off x="8633011" y="562654"/>
          <a:ext cx="2413403" cy="184212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t>Upon receipt, the AC/BOD shall deliberate on the matter and communicate its views to management and auditor</a:t>
          </a:r>
        </a:p>
      </dsp:txBody>
      <dsp:txXfrm>
        <a:off x="8722936" y="652579"/>
        <a:ext cx="2233553" cy="166227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912FB-C4DE-4584-A4CD-774A97F1C4F2}">
      <dsp:nvSpPr>
        <dsp:cNvPr id="0" name=""/>
        <dsp:cNvSpPr/>
      </dsp:nvSpPr>
      <dsp:spPr>
        <a:xfrm>
          <a:off x="139336" y="547"/>
          <a:ext cx="1578856" cy="94731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mj-lt"/>
            <a:buNone/>
          </a:pPr>
          <a:r>
            <a:rPr lang="en-US" sz="1800" kern="1200" dirty="0"/>
            <a:t>Recruitment</a:t>
          </a:r>
          <a:endParaRPr lang="en-IN" sz="1800" kern="1200" dirty="0"/>
        </a:p>
      </dsp:txBody>
      <dsp:txXfrm>
        <a:off x="139336" y="547"/>
        <a:ext cx="1578856" cy="947313"/>
      </dsp:txXfrm>
    </dsp:sp>
    <dsp:sp modelId="{0C8EF7E2-1EB3-4951-9302-E5643AB32D61}">
      <dsp:nvSpPr>
        <dsp:cNvPr id="0" name=""/>
        <dsp:cNvSpPr/>
      </dsp:nvSpPr>
      <dsp:spPr>
        <a:xfrm>
          <a:off x="1876078" y="547"/>
          <a:ext cx="1578856" cy="94731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mj-lt"/>
            <a:buNone/>
          </a:pPr>
          <a:r>
            <a:rPr lang="en-US" sz="1800" kern="1200" dirty="0"/>
            <a:t>Performance evaluation</a:t>
          </a:r>
          <a:endParaRPr lang="en-IN" sz="1800" kern="1200" dirty="0"/>
        </a:p>
      </dsp:txBody>
      <dsp:txXfrm>
        <a:off x="1876078" y="547"/>
        <a:ext cx="1578856" cy="947313"/>
      </dsp:txXfrm>
    </dsp:sp>
    <dsp:sp modelId="{13D0E07A-E1D6-450A-9C45-673D026FED53}">
      <dsp:nvSpPr>
        <dsp:cNvPr id="0" name=""/>
        <dsp:cNvSpPr/>
      </dsp:nvSpPr>
      <dsp:spPr>
        <a:xfrm>
          <a:off x="3612820" y="547"/>
          <a:ext cx="1578856" cy="94731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mj-lt"/>
            <a:buNone/>
          </a:pPr>
          <a:r>
            <a:rPr lang="en-US" sz="1800" kern="1200" dirty="0"/>
            <a:t>Capabilities</a:t>
          </a:r>
          <a:endParaRPr lang="en-IN" sz="1800" kern="1200" dirty="0"/>
        </a:p>
      </dsp:txBody>
      <dsp:txXfrm>
        <a:off x="3612820" y="547"/>
        <a:ext cx="1578856" cy="947313"/>
      </dsp:txXfrm>
    </dsp:sp>
    <dsp:sp modelId="{817B2A27-818B-4DED-A144-92A6293108D2}">
      <dsp:nvSpPr>
        <dsp:cNvPr id="0" name=""/>
        <dsp:cNvSpPr/>
      </dsp:nvSpPr>
      <dsp:spPr>
        <a:xfrm>
          <a:off x="5349562" y="547"/>
          <a:ext cx="1578856" cy="94731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mj-lt"/>
            <a:buNone/>
          </a:pPr>
          <a:r>
            <a:rPr lang="en-US" sz="1800" kern="1200" dirty="0"/>
            <a:t>Competence</a:t>
          </a:r>
          <a:endParaRPr lang="en-IN" sz="1800" kern="1200" dirty="0"/>
        </a:p>
      </dsp:txBody>
      <dsp:txXfrm>
        <a:off x="5349562" y="547"/>
        <a:ext cx="1578856" cy="947313"/>
      </dsp:txXfrm>
    </dsp:sp>
    <dsp:sp modelId="{1BFB5A19-45D1-44D4-8692-BBEAC17A853F}">
      <dsp:nvSpPr>
        <dsp:cNvPr id="0" name=""/>
        <dsp:cNvSpPr/>
      </dsp:nvSpPr>
      <dsp:spPr>
        <a:xfrm>
          <a:off x="139336" y="1105747"/>
          <a:ext cx="1578856" cy="94731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mj-lt"/>
            <a:buNone/>
          </a:pPr>
          <a:r>
            <a:rPr lang="en-US" sz="1800" kern="1200" dirty="0"/>
            <a:t>Career development</a:t>
          </a:r>
          <a:endParaRPr lang="en-IN" sz="1800" kern="1200" dirty="0"/>
        </a:p>
      </dsp:txBody>
      <dsp:txXfrm>
        <a:off x="139336" y="1105747"/>
        <a:ext cx="1578856" cy="947313"/>
      </dsp:txXfrm>
    </dsp:sp>
    <dsp:sp modelId="{6192E467-4233-4F21-9A05-F56B1C3FEFDC}">
      <dsp:nvSpPr>
        <dsp:cNvPr id="0" name=""/>
        <dsp:cNvSpPr/>
      </dsp:nvSpPr>
      <dsp:spPr>
        <a:xfrm>
          <a:off x="1876078" y="1105747"/>
          <a:ext cx="1578856" cy="94731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mj-lt"/>
            <a:buNone/>
          </a:pPr>
          <a:r>
            <a:rPr lang="en-US" sz="1800" kern="1200" dirty="0"/>
            <a:t>Promotion</a:t>
          </a:r>
          <a:endParaRPr lang="en-IN" sz="1800" kern="1200" dirty="0"/>
        </a:p>
      </dsp:txBody>
      <dsp:txXfrm>
        <a:off x="1876078" y="1105747"/>
        <a:ext cx="1578856" cy="947313"/>
      </dsp:txXfrm>
    </dsp:sp>
    <dsp:sp modelId="{8B35C34B-AC1D-483B-A99E-83DDBA777A01}">
      <dsp:nvSpPr>
        <dsp:cNvPr id="0" name=""/>
        <dsp:cNvSpPr/>
      </dsp:nvSpPr>
      <dsp:spPr>
        <a:xfrm>
          <a:off x="3612820" y="1105747"/>
          <a:ext cx="1578856" cy="94731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mj-lt"/>
            <a:buNone/>
          </a:pPr>
          <a:r>
            <a:rPr lang="en-US" sz="1800" kern="1200" dirty="0"/>
            <a:t>Compensation</a:t>
          </a:r>
          <a:endParaRPr lang="en-IN" sz="1800" kern="1200" dirty="0"/>
        </a:p>
      </dsp:txBody>
      <dsp:txXfrm>
        <a:off x="3612820" y="1105747"/>
        <a:ext cx="1578856" cy="947313"/>
      </dsp:txXfrm>
    </dsp:sp>
    <dsp:sp modelId="{09CAF3CD-1C4F-4D94-B3E8-10AE9E5C33DB}">
      <dsp:nvSpPr>
        <dsp:cNvPr id="0" name=""/>
        <dsp:cNvSpPr/>
      </dsp:nvSpPr>
      <dsp:spPr>
        <a:xfrm>
          <a:off x="5349562" y="1105747"/>
          <a:ext cx="1578856" cy="94731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mj-lt"/>
            <a:buNone/>
          </a:pPr>
          <a:r>
            <a:rPr lang="en-US" sz="1800" kern="1200"/>
            <a:t>Estimation of personnel needs</a:t>
          </a:r>
          <a:endParaRPr lang="en-IN" sz="1800" kern="1200" dirty="0"/>
        </a:p>
      </dsp:txBody>
      <dsp:txXfrm>
        <a:off x="5349562" y="1105747"/>
        <a:ext cx="1578856" cy="94731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DF8BC-0B75-45F3-B040-6C26387D5546}">
      <dsp:nvSpPr>
        <dsp:cNvPr id="0" name=""/>
        <dsp:cNvSpPr/>
      </dsp:nvSpPr>
      <dsp:spPr>
        <a:xfrm>
          <a:off x="-3855082" y="-592021"/>
          <a:ext cx="4594636" cy="4594636"/>
        </a:xfrm>
        <a:prstGeom prst="blockArc">
          <a:avLst>
            <a:gd name="adj1" fmla="val 18900000"/>
            <a:gd name="adj2" fmla="val 2700000"/>
            <a:gd name="adj3" fmla="val 470"/>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D2CD98-6964-44A1-B9FE-1574A681C6D0}">
      <dsp:nvSpPr>
        <dsp:cNvPr id="0" name=""/>
        <dsp:cNvSpPr/>
      </dsp:nvSpPr>
      <dsp:spPr>
        <a:xfrm>
          <a:off x="387596" y="262206"/>
          <a:ext cx="6664788" cy="52468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6469" tIns="63500" rIns="63500" bIns="63500" numCol="1" spcCol="1270" anchor="ctr" anchorCtr="0">
          <a:noAutofit/>
        </a:bodyPr>
        <a:lstStyle/>
        <a:p>
          <a:pPr marL="0" lvl="0" indent="0" algn="l" defTabSz="1111250">
            <a:lnSpc>
              <a:spcPct val="90000"/>
            </a:lnSpc>
            <a:spcBef>
              <a:spcPct val="0"/>
            </a:spcBef>
            <a:spcAft>
              <a:spcPct val="35000"/>
            </a:spcAft>
            <a:buNone/>
          </a:pPr>
          <a:r>
            <a:rPr lang="en-US" sz="2500" b="1" kern="1200" dirty="0"/>
            <a:t>Leadership of the firm</a:t>
          </a:r>
          <a:endParaRPr lang="en-IN" sz="2500" kern="1200" dirty="0"/>
        </a:p>
      </dsp:txBody>
      <dsp:txXfrm>
        <a:off x="387596" y="262206"/>
        <a:ext cx="6664788" cy="524685"/>
      </dsp:txXfrm>
    </dsp:sp>
    <dsp:sp modelId="{B6AC8293-B82D-45F7-8501-F9B62DBDBF11}">
      <dsp:nvSpPr>
        <dsp:cNvPr id="0" name=""/>
        <dsp:cNvSpPr/>
      </dsp:nvSpPr>
      <dsp:spPr>
        <a:xfrm>
          <a:off x="59667" y="196620"/>
          <a:ext cx="655857" cy="655857"/>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633F93-0FB0-4ED9-81B0-BB2E27963403}">
      <dsp:nvSpPr>
        <dsp:cNvPr id="0" name=""/>
        <dsp:cNvSpPr/>
      </dsp:nvSpPr>
      <dsp:spPr>
        <a:xfrm>
          <a:off x="688410" y="1049371"/>
          <a:ext cx="6363974" cy="52468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6469" tIns="63500" rIns="63500" bIns="63500" numCol="1" spcCol="1270" anchor="ctr" anchorCtr="0">
          <a:noAutofit/>
        </a:bodyPr>
        <a:lstStyle/>
        <a:p>
          <a:pPr marL="0" lvl="0" indent="0" algn="l" defTabSz="1111250">
            <a:lnSpc>
              <a:spcPct val="90000"/>
            </a:lnSpc>
            <a:spcBef>
              <a:spcPct val="0"/>
            </a:spcBef>
            <a:spcAft>
              <a:spcPct val="35000"/>
            </a:spcAft>
            <a:buNone/>
          </a:pPr>
          <a:r>
            <a:rPr lang="en-US" sz="2500" b="1" kern="1200" dirty="0"/>
            <a:t>Education and training</a:t>
          </a:r>
          <a:endParaRPr lang="en-IN" sz="2500" kern="1200" dirty="0"/>
        </a:p>
      </dsp:txBody>
      <dsp:txXfrm>
        <a:off x="688410" y="1049371"/>
        <a:ext cx="6363974" cy="524685"/>
      </dsp:txXfrm>
    </dsp:sp>
    <dsp:sp modelId="{7C1E8DF5-2537-42DE-8C98-874F54672C8D}">
      <dsp:nvSpPr>
        <dsp:cNvPr id="0" name=""/>
        <dsp:cNvSpPr/>
      </dsp:nvSpPr>
      <dsp:spPr>
        <a:xfrm>
          <a:off x="360482" y="983785"/>
          <a:ext cx="655857" cy="655857"/>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A296DC-1235-4FD6-9499-A2799A29A232}">
      <dsp:nvSpPr>
        <dsp:cNvPr id="0" name=""/>
        <dsp:cNvSpPr/>
      </dsp:nvSpPr>
      <dsp:spPr>
        <a:xfrm>
          <a:off x="688410" y="1836536"/>
          <a:ext cx="6363974" cy="52468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6469" tIns="63500" rIns="63500" bIns="63500" numCol="1" spcCol="1270" anchor="ctr" anchorCtr="0">
          <a:noAutofit/>
        </a:bodyPr>
        <a:lstStyle/>
        <a:p>
          <a:pPr marL="0" lvl="0" indent="0" algn="l" defTabSz="1111250">
            <a:lnSpc>
              <a:spcPct val="90000"/>
            </a:lnSpc>
            <a:spcBef>
              <a:spcPct val="0"/>
            </a:spcBef>
            <a:spcAft>
              <a:spcPct val="35000"/>
            </a:spcAft>
            <a:buNone/>
          </a:pPr>
          <a:r>
            <a:rPr lang="en-US" sz="2500" b="1" kern="1200" dirty="0"/>
            <a:t>Monitoring</a:t>
          </a:r>
          <a:endParaRPr lang="en-IN" sz="2500" kern="1200" dirty="0"/>
        </a:p>
      </dsp:txBody>
      <dsp:txXfrm>
        <a:off x="688410" y="1836536"/>
        <a:ext cx="6363974" cy="524685"/>
      </dsp:txXfrm>
    </dsp:sp>
    <dsp:sp modelId="{170B8BF3-B2B7-469C-89C3-FB7452490DF2}">
      <dsp:nvSpPr>
        <dsp:cNvPr id="0" name=""/>
        <dsp:cNvSpPr/>
      </dsp:nvSpPr>
      <dsp:spPr>
        <a:xfrm>
          <a:off x="360482" y="1770950"/>
          <a:ext cx="655857" cy="655857"/>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2D247E-B0FB-48A0-AA03-46A9B28EDCA8}">
      <dsp:nvSpPr>
        <dsp:cNvPr id="0" name=""/>
        <dsp:cNvSpPr/>
      </dsp:nvSpPr>
      <dsp:spPr>
        <a:xfrm>
          <a:off x="387596" y="2623700"/>
          <a:ext cx="6664788" cy="52468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6469" tIns="63500" rIns="63500" bIns="63500" numCol="1" spcCol="1270" anchor="ctr" anchorCtr="0">
          <a:noAutofit/>
        </a:bodyPr>
        <a:lstStyle/>
        <a:p>
          <a:pPr marL="0" lvl="0" indent="0" algn="l" defTabSz="1111250">
            <a:lnSpc>
              <a:spcPct val="90000"/>
            </a:lnSpc>
            <a:spcBef>
              <a:spcPct val="0"/>
            </a:spcBef>
            <a:spcAft>
              <a:spcPct val="35000"/>
            </a:spcAft>
            <a:buNone/>
          </a:pPr>
          <a:r>
            <a:rPr lang="en-US" sz="2500" b="1" kern="1200" dirty="0"/>
            <a:t>Process for dealing with non- compliance</a:t>
          </a:r>
          <a:endParaRPr lang="en-IN" sz="2500" kern="1200" dirty="0"/>
        </a:p>
      </dsp:txBody>
      <dsp:txXfrm>
        <a:off x="387596" y="2623700"/>
        <a:ext cx="6664788" cy="524685"/>
      </dsp:txXfrm>
    </dsp:sp>
    <dsp:sp modelId="{4F06D089-C34E-4F86-BD0D-B122788BCF13}">
      <dsp:nvSpPr>
        <dsp:cNvPr id="0" name=""/>
        <dsp:cNvSpPr/>
      </dsp:nvSpPr>
      <dsp:spPr>
        <a:xfrm>
          <a:off x="59667" y="2558115"/>
          <a:ext cx="655857" cy="655857"/>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r>
              <a:rPr lang="en-IN" dirty="0"/>
              <a:t>Private &amp; Confidential</a:t>
            </a:r>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280ACD29-2844-435D-AC51-30728CC5B2B0}" type="datetime1">
              <a:rPr lang="en-IN" smtClean="0"/>
              <a:t>05-01-2023</a:t>
            </a:fld>
            <a:endParaRPr lang="en-IN" dirty="0"/>
          </a:p>
        </p:txBody>
      </p:sp>
      <p:sp>
        <p:nvSpPr>
          <p:cNvPr id="4" name="Footer Placeholder 3"/>
          <p:cNvSpPr>
            <a:spLocks noGrp="1"/>
          </p:cNvSpPr>
          <p:nvPr>
            <p:ph type="ftr" sz="quarter" idx="2"/>
          </p:nvPr>
        </p:nvSpPr>
        <p:spPr>
          <a:xfrm>
            <a:off x="0" y="9430092"/>
            <a:ext cx="2945659" cy="498134"/>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3"/>
          </p:nvPr>
        </p:nvSpPr>
        <p:spPr>
          <a:xfrm>
            <a:off x="3850443" y="9430092"/>
            <a:ext cx="2945659" cy="498134"/>
          </a:xfrm>
          <a:prstGeom prst="rect">
            <a:avLst/>
          </a:prstGeom>
        </p:spPr>
        <p:txBody>
          <a:bodyPr vert="horz" lIns="91440" tIns="45720" rIns="91440" bIns="45720" rtlCol="0" anchor="b"/>
          <a:lstStyle>
            <a:lvl1pPr algn="r">
              <a:defRPr sz="1200"/>
            </a:lvl1pPr>
          </a:lstStyle>
          <a:p>
            <a:fld id="{05B27651-0F2B-4EFD-95E8-E00BC39124E9}" type="slidenum">
              <a:rPr lang="en-IN" smtClean="0"/>
              <a:pPr/>
              <a:t>‹#›</a:t>
            </a:fld>
            <a:endParaRPr lang="en-IN" dirty="0"/>
          </a:p>
        </p:txBody>
      </p:sp>
    </p:spTree>
    <p:extLst>
      <p:ext uri="{BB962C8B-B14F-4D97-AF65-F5344CB8AC3E}">
        <p14:creationId xmlns:p14="http://schemas.microsoft.com/office/powerpoint/2010/main" val="11826314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r>
              <a:rPr lang="en-IN" dirty="0"/>
              <a:t>Private &amp; Confidential</a:t>
            </a:r>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4487490-7A37-4359-9504-014AA227B62E}" type="datetime1">
              <a:rPr lang="en-IN" smtClean="0"/>
              <a:t>05-01-2023</a:t>
            </a:fld>
            <a:endParaRPr lang="en-IN"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30092"/>
            <a:ext cx="2945659" cy="498134"/>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50443" y="9430092"/>
            <a:ext cx="2945659" cy="498134"/>
          </a:xfrm>
          <a:prstGeom prst="rect">
            <a:avLst/>
          </a:prstGeom>
        </p:spPr>
        <p:txBody>
          <a:bodyPr vert="horz" lIns="91440" tIns="45720" rIns="91440" bIns="45720" rtlCol="0" anchor="b"/>
          <a:lstStyle>
            <a:lvl1pPr algn="r">
              <a:defRPr sz="1200"/>
            </a:lvl1pPr>
          </a:lstStyle>
          <a:p>
            <a:fld id="{537A89A8-0D6C-4D50-B3B2-0B2689F66293}" type="slidenum">
              <a:rPr lang="en-IN" smtClean="0"/>
              <a:pPr/>
              <a:t>‹#›</a:t>
            </a:fld>
            <a:endParaRPr lang="en-IN" dirty="0"/>
          </a:p>
        </p:txBody>
      </p:sp>
    </p:spTree>
    <p:extLst>
      <p:ext uri="{BB962C8B-B14F-4D97-AF65-F5344CB8AC3E}">
        <p14:creationId xmlns:p14="http://schemas.microsoft.com/office/powerpoint/2010/main" val="39597724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Header Placeholder 3"/>
          <p:cNvSpPr>
            <a:spLocks noGrp="1"/>
          </p:cNvSpPr>
          <p:nvPr>
            <p:ph type="hdr" sz="quarter" idx="10"/>
          </p:nvPr>
        </p:nvSpPr>
        <p:spPr/>
        <p:txBody>
          <a:bodyPr/>
          <a:lstStyle/>
          <a:p>
            <a:r>
              <a:rPr lang="en-IN" dirty="0"/>
              <a:t>Private &amp; Confidential</a:t>
            </a:r>
          </a:p>
        </p:txBody>
      </p:sp>
      <p:sp>
        <p:nvSpPr>
          <p:cNvPr id="5" name="Date Placeholder 4"/>
          <p:cNvSpPr>
            <a:spLocks noGrp="1"/>
          </p:cNvSpPr>
          <p:nvPr>
            <p:ph type="dt" idx="11"/>
          </p:nvPr>
        </p:nvSpPr>
        <p:spPr/>
        <p:txBody>
          <a:bodyPr/>
          <a:lstStyle/>
          <a:p>
            <a:fld id="{78C3F40A-D07E-48B7-B8FD-49B0B5328B6E}" type="datetime1">
              <a:rPr lang="en-IN" smtClean="0"/>
              <a:t>05-01-2023</a:t>
            </a:fld>
            <a:endParaRPr lang="en-IN" dirty="0"/>
          </a:p>
        </p:txBody>
      </p:sp>
      <p:sp>
        <p:nvSpPr>
          <p:cNvPr id="6" name="Footer Placeholder 5"/>
          <p:cNvSpPr>
            <a:spLocks noGrp="1"/>
          </p:cNvSpPr>
          <p:nvPr>
            <p:ph type="ftr" sz="quarter" idx="12"/>
          </p:nvPr>
        </p:nvSpPr>
        <p:spPr/>
        <p:txBody>
          <a:bodyPr/>
          <a:lstStyle/>
          <a:p>
            <a:endParaRPr lang="en-IN" dirty="0"/>
          </a:p>
        </p:txBody>
      </p:sp>
      <p:sp>
        <p:nvSpPr>
          <p:cNvPr id="7" name="Slide Number Placeholder 6"/>
          <p:cNvSpPr>
            <a:spLocks noGrp="1"/>
          </p:cNvSpPr>
          <p:nvPr>
            <p:ph type="sldNum" sz="quarter" idx="13"/>
          </p:nvPr>
        </p:nvSpPr>
        <p:spPr/>
        <p:txBody>
          <a:bodyPr/>
          <a:lstStyle/>
          <a:p>
            <a:fld id="{537A89A8-0D6C-4D50-B3B2-0B2689F66293}" type="slidenum">
              <a:rPr lang="en-IN" smtClean="0"/>
              <a:pPr/>
              <a:t>1</a:t>
            </a:fld>
            <a:endParaRPr lang="en-IN" dirty="0"/>
          </a:p>
        </p:txBody>
      </p:sp>
    </p:spTree>
    <p:extLst>
      <p:ext uri="{BB962C8B-B14F-4D97-AF65-F5344CB8AC3E}">
        <p14:creationId xmlns:p14="http://schemas.microsoft.com/office/powerpoint/2010/main" val="3846190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IN" dirty="0"/>
          </a:p>
        </p:txBody>
      </p:sp>
      <p:sp>
        <p:nvSpPr>
          <p:cNvPr id="4" name="Header Placeholder 3"/>
          <p:cNvSpPr>
            <a:spLocks noGrp="1"/>
          </p:cNvSpPr>
          <p:nvPr>
            <p:ph type="hdr" sz="quarter"/>
          </p:nvPr>
        </p:nvSpPr>
        <p:spPr/>
        <p:txBody>
          <a:bodyPr/>
          <a:lstStyle/>
          <a:p>
            <a:r>
              <a:rPr lang="en-IN"/>
              <a:t>Private &amp; Confidential</a:t>
            </a:r>
            <a:endParaRPr lang="en-IN" dirty="0"/>
          </a:p>
        </p:txBody>
      </p:sp>
      <p:sp>
        <p:nvSpPr>
          <p:cNvPr id="5" name="Date Placeholder 4"/>
          <p:cNvSpPr>
            <a:spLocks noGrp="1"/>
          </p:cNvSpPr>
          <p:nvPr>
            <p:ph type="dt" idx="1"/>
          </p:nvPr>
        </p:nvSpPr>
        <p:spPr/>
        <p:txBody>
          <a:bodyPr/>
          <a:lstStyle/>
          <a:p>
            <a:fld id="{F4487490-7A37-4359-9504-014AA227B62E}" type="datetime1">
              <a:rPr lang="en-IN" smtClean="0"/>
              <a:t>05-01-2023</a:t>
            </a:fld>
            <a:endParaRPr lang="en-IN" dirty="0"/>
          </a:p>
        </p:txBody>
      </p:sp>
      <p:sp>
        <p:nvSpPr>
          <p:cNvPr id="6" name="Footer Placeholder 5"/>
          <p:cNvSpPr>
            <a:spLocks noGrp="1"/>
          </p:cNvSpPr>
          <p:nvPr>
            <p:ph type="ftr" sz="quarter" idx="4"/>
          </p:nvPr>
        </p:nvSpPr>
        <p:spPr/>
        <p:txBody>
          <a:bodyPr/>
          <a:lstStyle/>
          <a:p>
            <a:endParaRPr lang="en-IN" dirty="0"/>
          </a:p>
        </p:txBody>
      </p:sp>
      <p:sp>
        <p:nvSpPr>
          <p:cNvPr id="7" name="Slide Number Placeholder 6"/>
          <p:cNvSpPr>
            <a:spLocks noGrp="1"/>
          </p:cNvSpPr>
          <p:nvPr>
            <p:ph type="sldNum" sz="quarter" idx="5"/>
          </p:nvPr>
        </p:nvSpPr>
        <p:spPr/>
        <p:txBody>
          <a:bodyPr/>
          <a:lstStyle/>
          <a:p>
            <a:fld id="{537A89A8-0D6C-4D50-B3B2-0B2689F66293}" type="slidenum">
              <a:rPr lang="en-IN" smtClean="0"/>
              <a:pPr/>
              <a:t>14</a:t>
            </a:fld>
            <a:endParaRPr lang="en-IN" dirty="0"/>
          </a:p>
        </p:txBody>
      </p:sp>
    </p:spTree>
    <p:extLst>
      <p:ext uri="{BB962C8B-B14F-4D97-AF65-F5344CB8AC3E}">
        <p14:creationId xmlns:p14="http://schemas.microsoft.com/office/powerpoint/2010/main" val="3104707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39CEA54-6734-4D27-9F7F-7037C54A1E7D}" type="datetime1">
              <a:rPr lang="en-US" smtClean="0">
                <a:solidFill>
                  <a:srgbClr val="465359">
                    <a:lumMod val="75000"/>
                    <a:lumOff val="25000"/>
                  </a:srgbClr>
                </a:solidFill>
              </a:rPr>
              <a:t>1/5/2023</a:t>
            </a:fld>
            <a:endParaRPr lang="en-US" dirty="0">
              <a:solidFill>
                <a:srgbClr val="465359">
                  <a:lumMod val="75000"/>
                  <a:lumOff val="25000"/>
                </a:srgbClr>
              </a:solidFill>
            </a:endParaRPr>
          </a:p>
        </p:txBody>
      </p:sp>
      <p:sp>
        <p:nvSpPr>
          <p:cNvPr id="5" name="Footer Placeholder 4"/>
          <p:cNvSpPr>
            <a:spLocks noGrp="1"/>
          </p:cNvSpPr>
          <p:nvPr>
            <p:ph type="ftr" sz="quarter" idx="11"/>
          </p:nvPr>
        </p:nvSpPr>
        <p:spPr>
          <a:xfrm>
            <a:off x="2619362" y="6492875"/>
            <a:ext cx="6917210" cy="365125"/>
          </a:xfrm>
        </p:spPr>
        <p:txBody>
          <a:bodyPr/>
          <a:lstStyle>
            <a:lvl1pPr algn="ctr">
              <a:defRPr>
                <a:solidFill>
                  <a:schemeClr val="accent1">
                    <a:lumMod val="75000"/>
                    <a:lumOff val="25000"/>
                  </a:schemeClr>
                </a:solidFill>
              </a:defRPr>
            </a:lvl1pPr>
          </a:lstStyle>
          <a:p>
            <a:r>
              <a:rPr lang="en-US" dirty="0">
                <a:solidFill>
                  <a:srgbClr val="465359">
                    <a:lumMod val="75000"/>
                    <a:lumOff val="25000"/>
                  </a:srgbClr>
                </a:solidFill>
              </a:rPr>
              <a:t>Private and confidential</a:t>
            </a: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solidFill>
                  <a:srgbClr val="465359">
                    <a:lumMod val="75000"/>
                    <a:lumOff val="25000"/>
                  </a:srgbClr>
                </a:solidFill>
              </a:rPr>
              <a:pPr/>
              <a:t>‹#›</a:t>
            </a:fld>
            <a:endParaRPr lang="en-US" dirty="0">
              <a:solidFill>
                <a:srgbClr val="465359">
                  <a:lumMod val="75000"/>
                  <a:lumOff val="25000"/>
                </a:srgbClr>
              </a:solidFill>
            </a:endParaRPr>
          </a:p>
        </p:txBody>
      </p:sp>
    </p:spTree>
    <p:extLst>
      <p:ext uri="{BB962C8B-B14F-4D97-AF65-F5344CB8AC3E}">
        <p14:creationId xmlns:p14="http://schemas.microsoft.com/office/powerpoint/2010/main" val="2171649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2A0C45-2A9B-4FA7-8C49-402EF538352F}" type="datetime1">
              <a:rPr lang="en-US" smtClean="0">
                <a:solidFill>
                  <a:srgbClr val="ED8428"/>
                </a:solidFill>
              </a:rPr>
              <a:t>1/5/2023</a:t>
            </a:fld>
            <a:endParaRPr lang="en-US" dirty="0">
              <a:solidFill>
                <a:srgbClr val="ED8428"/>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ED8428"/>
                </a:solidFill>
              </a:rPr>
              <a:pPr/>
              <a:t>‹#›</a:t>
            </a:fld>
            <a:endParaRPr lang="en-US" dirty="0">
              <a:solidFill>
                <a:srgbClr val="ED8428"/>
              </a:solidFill>
            </a:endParaRPr>
          </a:p>
        </p:txBody>
      </p:sp>
      <p:sp>
        <p:nvSpPr>
          <p:cNvPr id="10" name="Footer Placeholder 4"/>
          <p:cNvSpPr>
            <a:spLocks noGrp="1"/>
          </p:cNvSpPr>
          <p:nvPr>
            <p:ph type="ftr" sz="quarter" idx="11"/>
          </p:nvPr>
        </p:nvSpPr>
        <p:spPr>
          <a:xfrm>
            <a:off x="2441523" y="6492875"/>
            <a:ext cx="6917210" cy="365125"/>
          </a:xfrm>
        </p:spPr>
        <p:txBody>
          <a:bodyPr/>
          <a:lstStyle>
            <a:lvl1pPr algn="ctr">
              <a:defRPr/>
            </a:lvl1pPr>
          </a:lstStyle>
          <a:p>
            <a:r>
              <a:rPr lang="en-US" dirty="0">
                <a:solidFill>
                  <a:srgbClr val="ED8428"/>
                </a:solidFill>
              </a:rPr>
              <a:t>Private and confidential</a:t>
            </a:r>
          </a:p>
        </p:txBody>
      </p:sp>
    </p:spTree>
    <p:extLst>
      <p:ext uri="{BB962C8B-B14F-4D97-AF65-F5344CB8AC3E}">
        <p14:creationId xmlns:p14="http://schemas.microsoft.com/office/powerpoint/2010/main" val="1989432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05F9F73-6F7F-4DC7-B1B5-A62884DB63D8}" type="datetime1">
              <a:rPr lang="en-US" smtClean="0">
                <a:solidFill>
                  <a:srgbClr val="465359">
                    <a:lumMod val="75000"/>
                    <a:lumOff val="25000"/>
                  </a:srgbClr>
                </a:solidFill>
              </a:rPr>
              <a:t>1/5/2023</a:t>
            </a:fld>
            <a:endParaRPr lang="en-US" dirty="0">
              <a:solidFill>
                <a:srgbClr val="465359">
                  <a:lumMod val="75000"/>
                  <a:lumOff val="25000"/>
                </a:srgbClr>
              </a:solidFill>
            </a:endParaRP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solidFill>
                  <a:srgbClr val="465359">
                    <a:lumMod val="75000"/>
                    <a:lumOff val="25000"/>
                  </a:srgbClr>
                </a:solidFill>
              </a:rPr>
              <a:pPr/>
              <a:t>‹#›</a:t>
            </a:fld>
            <a:endParaRPr lang="en-US" dirty="0">
              <a:solidFill>
                <a:srgbClr val="465359">
                  <a:lumMod val="75000"/>
                  <a:lumOff val="25000"/>
                </a:srgbClr>
              </a:solidFill>
            </a:endParaRPr>
          </a:p>
        </p:txBody>
      </p:sp>
      <p:sp>
        <p:nvSpPr>
          <p:cNvPr id="8" name="Footer Placeholder 4"/>
          <p:cNvSpPr>
            <a:spLocks noGrp="1"/>
          </p:cNvSpPr>
          <p:nvPr>
            <p:ph type="ftr" sz="quarter" idx="11"/>
          </p:nvPr>
        </p:nvSpPr>
        <p:spPr>
          <a:xfrm>
            <a:off x="2441523" y="6492875"/>
            <a:ext cx="6917210" cy="365125"/>
          </a:xfrm>
        </p:spPr>
        <p:txBody>
          <a:bodyPr/>
          <a:lstStyle>
            <a:lvl1pPr algn="ctr">
              <a:defRPr/>
            </a:lvl1pPr>
          </a:lstStyle>
          <a:p>
            <a:r>
              <a:rPr lang="en-US" dirty="0">
                <a:solidFill>
                  <a:srgbClr val="ED8428"/>
                </a:solidFill>
              </a:rPr>
              <a:t>Private and confidential</a:t>
            </a:r>
          </a:p>
        </p:txBody>
      </p:sp>
    </p:spTree>
    <p:extLst>
      <p:ext uri="{BB962C8B-B14F-4D97-AF65-F5344CB8AC3E}">
        <p14:creationId xmlns:p14="http://schemas.microsoft.com/office/powerpoint/2010/main" val="3378433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173800-B334-406E-A311-DFA9D57BA3CB}" type="datetime1">
              <a:rPr lang="en-US" smtClean="0">
                <a:solidFill>
                  <a:srgbClr val="ED8428"/>
                </a:solidFill>
              </a:rPr>
              <a:t>1/5/2023</a:t>
            </a:fld>
            <a:endParaRPr lang="en-US" dirty="0">
              <a:solidFill>
                <a:srgbClr val="ED8428"/>
              </a:solidFill>
            </a:endParaRPr>
          </a:p>
        </p:txBody>
      </p:sp>
      <p:sp>
        <p:nvSpPr>
          <p:cNvPr id="5" name="Footer Placeholder 4"/>
          <p:cNvSpPr>
            <a:spLocks noGrp="1"/>
          </p:cNvSpPr>
          <p:nvPr>
            <p:ph type="ftr" sz="quarter" idx="11"/>
          </p:nvPr>
        </p:nvSpPr>
        <p:spPr>
          <a:xfrm>
            <a:off x="2441523" y="6492875"/>
            <a:ext cx="6917210" cy="365125"/>
          </a:xfrm>
        </p:spPr>
        <p:txBody>
          <a:bodyPr/>
          <a:lstStyle>
            <a:lvl1pPr algn="ctr">
              <a:defRPr/>
            </a:lvl1pPr>
          </a:lstStyle>
          <a:p>
            <a:r>
              <a:rPr lang="en-US" dirty="0">
                <a:solidFill>
                  <a:srgbClr val="ED8428"/>
                </a:solidFill>
              </a:rPr>
              <a:t>Private and confidential</a:t>
            </a:r>
          </a:p>
        </p:txBody>
      </p:sp>
      <p:sp>
        <p:nvSpPr>
          <p:cNvPr id="6" name="Slide Number Placeholder 5"/>
          <p:cNvSpPr>
            <a:spLocks noGrp="1"/>
          </p:cNvSpPr>
          <p:nvPr>
            <p:ph type="sldNum" sz="quarter" idx="12"/>
          </p:nvPr>
        </p:nvSpPr>
        <p:spPr>
          <a:xfrm>
            <a:off x="11001916" y="44334"/>
            <a:ext cx="1052508" cy="365125"/>
          </a:xfrm>
        </p:spPr>
        <p:txBody>
          <a:bodyPr/>
          <a:lstStyle/>
          <a:p>
            <a:fld id="{D57F1E4F-1CFF-5643-939E-217C01CDF565}" type="slidenum">
              <a:rPr lang="en-US" smtClean="0">
                <a:solidFill>
                  <a:srgbClr val="ED8428"/>
                </a:solidFill>
              </a:rPr>
              <a:pPr/>
              <a:t>‹#›</a:t>
            </a:fld>
            <a:endParaRPr lang="en-US" dirty="0">
              <a:solidFill>
                <a:srgbClr val="ED8428"/>
              </a:solidFill>
            </a:endParaRPr>
          </a:p>
        </p:txBody>
      </p:sp>
    </p:spTree>
    <p:extLst>
      <p:ext uri="{BB962C8B-B14F-4D97-AF65-F5344CB8AC3E}">
        <p14:creationId xmlns:p14="http://schemas.microsoft.com/office/powerpoint/2010/main" val="4267688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F2ADCC4-CE2A-48FC-89D9-3263BC4A4FAE}" type="datetime1">
              <a:rPr lang="en-US" smtClean="0">
                <a:solidFill>
                  <a:srgbClr val="465359">
                    <a:lumMod val="75000"/>
                    <a:lumOff val="25000"/>
                  </a:srgbClr>
                </a:solidFill>
              </a:rPr>
              <a:t>1/5/2023</a:t>
            </a:fld>
            <a:endParaRPr lang="en-US" dirty="0">
              <a:solidFill>
                <a:srgbClr val="465359">
                  <a:lumMod val="75000"/>
                  <a:lumOff val="25000"/>
                </a:srgbClr>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solidFill>
                  <a:srgbClr val="465359">
                    <a:lumMod val="75000"/>
                    <a:lumOff val="25000"/>
                  </a:srgbClr>
                </a:solidFill>
              </a:rPr>
              <a:pPr/>
              <a:t>‹#›</a:t>
            </a:fld>
            <a:endParaRPr lang="en-US" dirty="0">
              <a:solidFill>
                <a:srgbClr val="465359">
                  <a:lumMod val="75000"/>
                  <a:lumOff val="25000"/>
                </a:srgbClr>
              </a:solidFill>
            </a:endParaRPr>
          </a:p>
        </p:txBody>
      </p:sp>
      <p:sp>
        <p:nvSpPr>
          <p:cNvPr id="9" name="Footer Placeholder 4"/>
          <p:cNvSpPr>
            <a:spLocks noGrp="1"/>
          </p:cNvSpPr>
          <p:nvPr>
            <p:ph type="ftr" sz="quarter" idx="11"/>
          </p:nvPr>
        </p:nvSpPr>
        <p:spPr>
          <a:xfrm>
            <a:off x="2441523" y="6492875"/>
            <a:ext cx="6917210" cy="365125"/>
          </a:xfrm>
        </p:spPr>
        <p:txBody>
          <a:bodyPr/>
          <a:lstStyle>
            <a:lvl1pPr algn="ctr">
              <a:defRPr/>
            </a:lvl1pPr>
          </a:lstStyle>
          <a:p>
            <a:r>
              <a:rPr lang="en-US" dirty="0">
                <a:solidFill>
                  <a:srgbClr val="ED8428"/>
                </a:solidFill>
              </a:rPr>
              <a:t>Private and confidential</a:t>
            </a:r>
          </a:p>
        </p:txBody>
      </p:sp>
    </p:spTree>
    <p:extLst>
      <p:ext uri="{BB962C8B-B14F-4D97-AF65-F5344CB8AC3E}">
        <p14:creationId xmlns:p14="http://schemas.microsoft.com/office/powerpoint/2010/main" val="3972158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D68E7C-DB0C-417C-B89B-9580BABCB84A}" type="datetime1">
              <a:rPr lang="en-US" smtClean="0">
                <a:solidFill>
                  <a:srgbClr val="ED8428"/>
                </a:solidFill>
              </a:rPr>
              <a:t>1/5/2023</a:t>
            </a:fld>
            <a:endParaRPr lang="en-US" dirty="0">
              <a:solidFill>
                <a:srgbClr val="ED8428"/>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srgbClr val="ED8428"/>
                </a:solidFill>
              </a:rPr>
              <a:pPr/>
              <a:t>‹#›</a:t>
            </a:fld>
            <a:endParaRPr lang="en-US" dirty="0">
              <a:solidFill>
                <a:srgbClr val="ED8428"/>
              </a:solidFill>
            </a:endParaRPr>
          </a:p>
        </p:txBody>
      </p:sp>
      <p:sp>
        <p:nvSpPr>
          <p:cNvPr id="9" name="Footer Placeholder 4"/>
          <p:cNvSpPr>
            <a:spLocks noGrp="1"/>
          </p:cNvSpPr>
          <p:nvPr>
            <p:ph type="ftr" sz="quarter" idx="11"/>
          </p:nvPr>
        </p:nvSpPr>
        <p:spPr>
          <a:xfrm>
            <a:off x="2441523" y="6492875"/>
            <a:ext cx="6917210" cy="365125"/>
          </a:xfrm>
        </p:spPr>
        <p:txBody>
          <a:bodyPr/>
          <a:lstStyle>
            <a:lvl1pPr algn="ctr">
              <a:defRPr/>
            </a:lvl1pPr>
          </a:lstStyle>
          <a:p>
            <a:r>
              <a:rPr lang="en-US" dirty="0">
                <a:solidFill>
                  <a:srgbClr val="ED8428"/>
                </a:solidFill>
              </a:rPr>
              <a:t>Private and confidential</a:t>
            </a:r>
          </a:p>
        </p:txBody>
      </p:sp>
    </p:spTree>
    <p:extLst>
      <p:ext uri="{BB962C8B-B14F-4D97-AF65-F5344CB8AC3E}">
        <p14:creationId xmlns:p14="http://schemas.microsoft.com/office/powerpoint/2010/main" val="1588588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69D72D-70C4-4A46-A173-18390AA0E545}" type="datetime1">
              <a:rPr lang="en-US" smtClean="0">
                <a:solidFill>
                  <a:srgbClr val="ED8428"/>
                </a:solidFill>
              </a:rPr>
              <a:t>1/5/2023</a:t>
            </a:fld>
            <a:endParaRPr lang="en-US" dirty="0">
              <a:solidFill>
                <a:srgbClr val="ED8428"/>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solidFill>
                  <a:srgbClr val="ED8428"/>
                </a:solidFill>
              </a:rPr>
              <a:pPr/>
              <a:t>‹#›</a:t>
            </a:fld>
            <a:endParaRPr lang="en-US" dirty="0">
              <a:solidFill>
                <a:srgbClr val="ED8428"/>
              </a:solidFill>
            </a:endParaRPr>
          </a:p>
        </p:txBody>
      </p:sp>
      <p:sp>
        <p:nvSpPr>
          <p:cNvPr id="13" name="Footer Placeholder 4"/>
          <p:cNvSpPr>
            <a:spLocks noGrp="1"/>
          </p:cNvSpPr>
          <p:nvPr>
            <p:ph type="ftr" sz="quarter" idx="11"/>
          </p:nvPr>
        </p:nvSpPr>
        <p:spPr>
          <a:xfrm>
            <a:off x="2441523" y="6492875"/>
            <a:ext cx="6917210" cy="365125"/>
          </a:xfrm>
        </p:spPr>
        <p:txBody>
          <a:bodyPr/>
          <a:lstStyle>
            <a:lvl1pPr algn="ctr">
              <a:defRPr/>
            </a:lvl1pPr>
          </a:lstStyle>
          <a:p>
            <a:r>
              <a:rPr lang="en-US" dirty="0">
                <a:solidFill>
                  <a:srgbClr val="ED8428"/>
                </a:solidFill>
              </a:rPr>
              <a:t>Private and confidential</a:t>
            </a:r>
          </a:p>
        </p:txBody>
      </p:sp>
    </p:spTree>
    <p:extLst>
      <p:ext uri="{BB962C8B-B14F-4D97-AF65-F5344CB8AC3E}">
        <p14:creationId xmlns:p14="http://schemas.microsoft.com/office/powerpoint/2010/main" val="4252073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FB3CF9-2590-45AC-B47B-89A540688B74}" type="datetime1">
              <a:rPr lang="en-US" smtClean="0">
                <a:solidFill>
                  <a:srgbClr val="ED8428"/>
                </a:solidFill>
              </a:rPr>
              <a:t>1/5/2023</a:t>
            </a:fld>
            <a:endParaRPr lang="en-US" dirty="0">
              <a:solidFill>
                <a:srgbClr val="ED8428"/>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ED8428"/>
                </a:solidFill>
              </a:rPr>
              <a:pPr/>
              <a:t>‹#›</a:t>
            </a:fld>
            <a:endParaRPr lang="en-US" dirty="0">
              <a:solidFill>
                <a:srgbClr val="ED8428"/>
              </a:solidFill>
            </a:endParaRPr>
          </a:p>
        </p:txBody>
      </p:sp>
      <p:sp>
        <p:nvSpPr>
          <p:cNvPr id="9" name="Footer Placeholder 4"/>
          <p:cNvSpPr>
            <a:spLocks noGrp="1"/>
          </p:cNvSpPr>
          <p:nvPr>
            <p:ph type="ftr" sz="quarter" idx="11"/>
          </p:nvPr>
        </p:nvSpPr>
        <p:spPr>
          <a:xfrm>
            <a:off x="2441523" y="6492875"/>
            <a:ext cx="6917210" cy="365125"/>
          </a:xfrm>
        </p:spPr>
        <p:txBody>
          <a:bodyPr/>
          <a:lstStyle>
            <a:lvl1pPr algn="ctr">
              <a:defRPr/>
            </a:lvl1pPr>
          </a:lstStyle>
          <a:p>
            <a:r>
              <a:rPr lang="en-US" dirty="0">
                <a:solidFill>
                  <a:srgbClr val="ED8428"/>
                </a:solidFill>
              </a:rPr>
              <a:t>Private and confidential</a:t>
            </a:r>
          </a:p>
        </p:txBody>
      </p:sp>
    </p:spTree>
    <p:extLst>
      <p:ext uri="{BB962C8B-B14F-4D97-AF65-F5344CB8AC3E}">
        <p14:creationId xmlns:p14="http://schemas.microsoft.com/office/powerpoint/2010/main" val="308380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003BAC-B8F8-4AED-90EE-6008D8467D28}" type="datetime1">
              <a:rPr lang="en-US" smtClean="0">
                <a:solidFill>
                  <a:srgbClr val="ED8428"/>
                </a:solidFill>
              </a:rPr>
              <a:t>1/5/2023</a:t>
            </a:fld>
            <a:endParaRPr lang="en-US" dirty="0">
              <a:solidFill>
                <a:srgbClr val="ED8428"/>
              </a:solidFill>
            </a:endParaRPr>
          </a:p>
        </p:txBody>
      </p:sp>
      <p:sp>
        <p:nvSpPr>
          <p:cNvPr id="3" name="Footer Placeholder 2"/>
          <p:cNvSpPr>
            <a:spLocks noGrp="1"/>
          </p:cNvSpPr>
          <p:nvPr>
            <p:ph type="ftr" sz="quarter" idx="11"/>
          </p:nvPr>
        </p:nvSpPr>
        <p:spPr>
          <a:xfrm>
            <a:off x="0" y="5042"/>
            <a:ext cx="6917210" cy="365125"/>
          </a:xfrm>
        </p:spPr>
        <p:txBody>
          <a:bodyPr/>
          <a:lstStyle/>
          <a:p>
            <a:r>
              <a:rPr lang="en-US" dirty="0">
                <a:solidFill>
                  <a:srgbClr val="ED8428"/>
                </a:solidFill>
              </a:rPr>
              <a:t>Private and confidential</a:t>
            </a:r>
          </a:p>
        </p:txBody>
      </p:sp>
      <p:sp>
        <p:nvSpPr>
          <p:cNvPr id="4" name="Slide Number Placeholder 3"/>
          <p:cNvSpPr>
            <a:spLocks noGrp="1"/>
          </p:cNvSpPr>
          <p:nvPr>
            <p:ph type="sldNum" sz="quarter" idx="12"/>
          </p:nvPr>
        </p:nvSpPr>
        <p:spPr>
          <a:xfrm>
            <a:off x="10783587" y="5042"/>
            <a:ext cx="1052510" cy="365125"/>
          </a:xfrm>
        </p:spPr>
        <p:txBody>
          <a:bodyPr/>
          <a:lstStyle>
            <a:lvl1pPr>
              <a:defRPr sz="1000"/>
            </a:lvl1pPr>
          </a:lstStyle>
          <a:p>
            <a:fld id="{D57F1E4F-1CFF-5643-939E-217C01CDF565}" type="slidenum">
              <a:rPr lang="en-US" smtClean="0">
                <a:solidFill>
                  <a:srgbClr val="ED8428"/>
                </a:solidFill>
              </a:rPr>
              <a:pPr/>
              <a:t>‹#›</a:t>
            </a:fld>
            <a:endParaRPr lang="en-US" dirty="0">
              <a:solidFill>
                <a:srgbClr val="ED8428"/>
              </a:solidFill>
            </a:endParaRPr>
          </a:p>
        </p:txBody>
      </p:sp>
      <p:sp>
        <p:nvSpPr>
          <p:cNvPr id="5" name="Footer Placeholder 4"/>
          <p:cNvSpPr txBox="1">
            <a:spLocks/>
          </p:cNvSpPr>
          <p:nvPr userDrawn="1"/>
        </p:nvSpPr>
        <p:spPr>
          <a:xfrm>
            <a:off x="2441523" y="6492875"/>
            <a:ext cx="6917210"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ED8428"/>
                </a:solidFill>
              </a:rPr>
              <a:t>Private and confidential</a:t>
            </a:r>
          </a:p>
        </p:txBody>
      </p:sp>
    </p:spTree>
    <p:extLst>
      <p:ext uri="{BB962C8B-B14F-4D97-AF65-F5344CB8AC3E}">
        <p14:creationId xmlns:p14="http://schemas.microsoft.com/office/powerpoint/2010/main" val="178302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12B3943-DF76-4454-8774-DC79BB9BB264}" type="datetime1">
              <a:rPr lang="en-US" smtClean="0">
                <a:solidFill>
                  <a:srgbClr val="465359">
                    <a:lumMod val="75000"/>
                    <a:lumOff val="25000"/>
                  </a:srgbClr>
                </a:solidFill>
              </a:rPr>
              <a:t>1/5/2023</a:t>
            </a:fld>
            <a:endParaRPr lang="en-US" dirty="0">
              <a:solidFill>
                <a:srgbClr val="465359">
                  <a:lumMod val="75000"/>
                  <a:lumOff val="25000"/>
                </a:srgbClr>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solidFill>
                  <a:srgbClr val="465359">
                    <a:lumMod val="75000"/>
                    <a:lumOff val="25000"/>
                  </a:srgbClr>
                </a:solidFill>
              </a:rPr>
              <a:pPr/>
              <a:t>‹#›</a:t>
            </a:fld>
            <a:endParaRPr lang="en-US" dirty="0">
              <a:solidFill>
                <a:srgbClr val="465359">
                  <a:lumMod val="75000"/>
                  <a:lumOff val="25000"/>
                </a:srgbClr>
              </a:solidFill>
            </a:endParaRPr>
          </a:p>
        </p:txBody>
      </p:sp>
      <p:sp>
        <p:nvSpPr>
          <p:cNvPr id="10" name="Footer Placeholder 4"/>
          <p:cNvSpPr>
            <a:spLocks noGrp="1"/>
          </p:cNvSpPr>
          <p:nvPr>
            <p:ph type="ftr" sz="quarter" idx="11"/>
          </p:nvPr>
        </p:nvSpPr>
        <p:spPr>
          <a:xfrm>
            <a:off x="2441523" y="6492875"/>
            <a:ext cx="6917210" cy="365125"/>
          </a:xfrm>
        </p:spPr>
        <p:txBody>
          <a:bodyPr/>
          <a:lstStyle>
            <a:lvl1pPr algn="ctr">
              <a:defRPr/>
            </a:lvl1pPr>
          </a:lstStyle>
          <a:p>
            <a:r>
              <a:rPr lang="en-US" dirty="0">
                <a:solidFill>
                  <a:srgbClr val="ED8428"/>
                </a:solidFill>
              </a:rPr>
              <a:t>Private and confidential</a:t>
            </a:r>
          </a:p>
        </p:txBody>
      </p:sp>
    </p:spTree>
    <p:extLst>
      <p:ext uri="{BB962C8B-B14F-4D97-AF65-F5344CB8AC3E}">
        <p14:creationId xmlns:p14="http://schemas.microsoft.com/office/powerpoint/2010/main" val="3832315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458A9D-D8AB-4138-A2B6-37845503F45E}" type="datetime1">
              <a:rPr lang="en-US" smtClean="0">
                <a:solidFill>
                  <a:srgbClr val="ED8428"/>
                </a:solidFill>
              </a:rPr>
              <a:t>1/5/2023</a:t>
            </a:fld>
            <a:endParaRPr lang="en-US" dirty="0">
              <a:solidFill>
                <a:srgbClr val="ED8428"/>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srgbClr val="ED8428"/>
                </a:solidFill>
              </a:rPr>
              <a:pPr/>
              <a:t>‹#›</a:t>
            </a:fld>
            <a:endParaRPr lang="en-US" dirty="0">
              <a:solidFill>
                <a:srgbClr val="ED8428"/>
              </a:solidFill>
            </a:endParaRPr>
          </a:p>
        </p:txBody>
      </p:sp>
      <p:sp>
        <p:nvSpPr>
          <p:cNvPr id="8" name="Footer Placeholder 4"/>
          <p:cNvSpPr>
            <a:spLocks noGrp="1"/>
          </p:cNvSpPr>
          <p:nvPr>
            <p:ph type="ftr" sz="quarter" idx="11"/>
          </p:nvPr>
        </p:nvSpPr>
        <p:spPr>
          <a:xfrm>
            <a:off x="2441523" y="6492875"/>
            <a:ext cx="6917210" cy="365125"/>
          </a:xfrm>
        </p:spPr>
        <p:txBody>
          <a:bodyPr/>
          <a:lstStyle>
            <a:lvl1pPr algn="ctr">
              <a:defRPr/>
            </a:lvl1pPr>
          </a:lstStyle>
          <a:p>
            <a:r>
              <a:rPr lang="en-US" dirty="0">
                <a:solidFill>
                  <a:srgbClr val="ED8428"/>
                </a:solidFill>
              </a:rPr>
              <a:t>Private and confidential</a:t>
            </a:r>
          </a:p>
        </p:txBody>
      </p:sp>
    </p:spTree>
    <p:extLst>
      <p:ext uri="{BB962C8B-B14F-4D97-AF65-F5344CB8AC3E}">
        <p14:creationId xmlns:p14="http://schemas.microsoft.com/office/powerpoint/2010/main" val="474888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defTabSz="457200"/>
            <a:fld id="{8B0A9E3C-D799-4031-A3E1-0443F17C595A}" type="datetime1">
              <a:rPr lang="en-US" smtClean="0">
                <a:solidFill>
                  <a:srgbClr val="ED8428"/>
                </a:solidFill>
              </a:rPr>
              <a:t>1/5/2023</a:t>
            </a:fld>
            <a:endParaRPr lang="en-US" dirty="0">
              <a:solidFill>
                <a:srgbClr val="ED8428"/>
              </a:solidFill>
            </a:endParaRP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defTabSz="457200"/>
            <a:r>
              <a:rPr lang="en-US" dirty="0">
                <a:solidFill>
                  <a:srgbClr val="ED8428"/>
                </a:solidFill>
              </a:rPr>
              <a:t>Private and confidential</a:t>
            </a: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defTabSz="457200"/>
            <a:fld id="{D57F1E4F-1CFF-5643-939E-217C01CDF565}" type="slidenum">
              <a:rPr lang="en-US" smtClean="0">
                <a:solidFill>
                  <a:srgbClr val="ED8428"/>
                </a:solidFill>
              </a:rPr>
              <a:pPr defTabSz="457200"/>
              <a:t>‹#›</a:t>
            </a:fld>
            <a:endParaRPr lang="en-US" dirty="0">
              <a:solidFill>
                <a:srgbClr val="ED8428"/>
              </a:solidFill>
            </a:endParaRP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87987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FCA93-ADD0-4FEA-353C-29D9112FC282}"/>
              </a:ext>
            </a:extLst>
          </p:cNvPr>
          <p:cNvSpPr txBox="1">
            <a:spLocks/>
          </p:cNvSpPr>
          <p:nvPr/>
        </p:nvSpPr>
        <p:spPr>
          <a:xfrm>
            <a:off x="493347" y="633008"/>
            <a:ext cx="11158091" cy="1755416"/>
          </a:xfrm>
          <a:prstGeom prst="rect">
            <a:avLst/>
          </a:prstGeom>
          <a:effectLst/>
        </p:spPr>
        <p:txBody>
          <a:bodyPr vert="horz" lIns="91440" tIns="45720" rIns="91440" bIns="45720" rtlCol="0" anchor="t">
            <a:no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sz="2800" b="1" dirty="0">
                <a:latin typeface="Gill Sans MT (Headings)"/>
                <a:cs typeface="Times New Roman" panose="02020603050405020304" pitchFamily="18" charset="0"/>
              </a:rPr>
              <a:t>One day training programme for peer reviewers on </a:t>
            </a:r>
            <a:r>
              <a:rPr lang="en-US" sz="2800" b="1" dirty="0">
                <a:latin typeface="Gill Sans MT (Headings)"/>
                <a:cs typeface="Times New Roman" panose="02020603050405020304" pitchFamily="18" charset="0"/>
              </a:rPr>
              <a:t>COMPLIANCE  WITH FRAMEWORK OF QUALITY CONTROL &amp; SPECIFIC CONTROLS</a:t>
            </a:r>
          </a:p>
          <a:p>
            <a:endParaRPr lang="en-IN" sz="2800" b="1" dirty="0">
              <a:latin typeface="Gill Sans MT (Headings)"/>
              <a:cs typeface="Times New Roman" panose="02020603050405020304" pitchFamily="18" charset="0"/>
            </a:endParaRPr>
          </a:p>
          <a:p>
            <a:endParaRPr lang="en-IN" sz="2400" dirty="0">
              <a:highlight>
                <a:srgbClr val="FFFF00"/>
              </a:highlight>
              <a:latin typeface="Gill Sans MT (Headings)"/>
              <a:cs typeface="Times New Roman" panose="02020603050405020304" pitchFamily="18" charset="0"/>
            </a:endParaRPr>
          </a:p>
          <a:p>
            <a:endParaRPr lang="en-IN" sz="2400" dirty="0">
              <a:highlight>
                <a:srgbClr val="FFFF00"/>
              </a:highlight>
              <a:latin typeface="Gill Sans MT (Headings)"/>
              <a:cs typeface="Times New Roman" panose="02020603050405020304" pitchFamily="18" charset="0"/>
            </a:endParaRPr>
          </a:p>
        </p:txBody>
      </p:sp>
    </p:spTree>
    <p:extLst>
      <p:ext uri="{BB962C8B-B14F-4D97-AF65-F5344CB8AC3E}">
        <p14:creationId xmlns:p14="http://schemas.microsoft.com/office/powerpoint/2010/main" val="3355881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1: Leadership responsibilities for quality within the firm</a:t>
            </a:r>
            <a:endParaRPr lang="en-IN"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10</a:t>
            </a:fld>
            <a:endParaRPr lang="en-US" dirty="0">
              <a:solidFill>
                <a:srgbClr val="ED8428"/>
              </a:solidFill>
            </a:endParaRPr>
          </a:p>
        </p:txBody>
      </p:sp>
      <p:graphicFrame>
        <p:nvGraphicFramePr>
          <p:cNvPr id="6" name="Table 6">
            <a:extLst>
              <a:ext uri="{FF2B5EF4-FFF2-40B4-BE49-F238E27FC236}">
                <a16:creationId xmlns:a16="http://schemas.microsoft.com/office/drawing/2014/main" id="{24F51E85-224B-30E8-EA3E-BEBB12247A29}"/>
              </a:ext>
            </a:extLst>
          </p:cNvPr>
          <p:cNvGraphicFramePr>
            <a:graphicFrameLocks noGrp="1"/>
          </p:cNvGraphicFramePr>
          <p:nvPr>
            <p:extLst>
              <p:ext uri="{D42A27DB-BD31-4B8C-83A1-F6EECF244321}">
                <p14:modId xmlns:p14="http://schemas.microsoft.com/office/powerpoint/2010/main" val="3846809548"/>
              </p:ext>
            </p:extLst>
          </p:nvPr>
        </p:nvGraphicFramePr>
        <p:xfrm>
          <a:off x="425244" y="1923825"/>
          <a:ext cx="11341510" cy="4569048"/>
        </p:xfrm>
        <a:graphic>
          <a:graphicData uri="http://schemas.openxmlformats.org/drawingml/2006/table">
            <a:tbl>
              <a:tblPr bandRow="1">
                <a:tableStyleId>{5C22544A-7EE6-4342-B048-85BDC9FD1C3A}</a:tableStyleId>
              </a:tblPr>
              <a:tblGrid>
                <a:gridCol w="3542072">
                  <a:extLst>
                    <a:ext uri="{9D8B030D-6E8A-4147-A177-3AD203B41FA5}">
                      <a16:colId xmlns:a16="http://schemas.microsoft.com/office/drawing/2014/main" val="218853054"/>
                    </a:ext>
                  </a:extLst>
                </a:gridCol>
                <a:gridCol w="7799438">
                  <a:extLst>
                    <a:ext uri="{9D8B030D-6E8A-4147-A177-3AD203B41FA5}">
                      <a16:colId xmlns:a16="http://schemas.microsoft.com/office/drawing/2014/main" val="3180814567"/>
                    </a:ext>
                  </a:extLst>
                </a:gridCol>
              </a:tblGrid>
              <a:tr h="726894">
                <a:tc>
                  <a:txBody>
                    <a:bodyPr/>
                    <a:lstStyle/>
                    <a:p>
                      <a:pPr algn="just"/>
                      <a:r>
                        <a:rPr lang="en-US" sz="2000" dirty="0"/>
                        <a:t>Managing Partner to assume ultimate responsibility </a:t>
                      </a:r>
                      <a:endParaRPr lang="en-IN" sz="2000" dirty="0"/>
                    </a:p>
                  </a:txBody>
                  <a:tcPr/>
                </a:tc>
                <a:tc>
                  <a:txBody>
                    <a:bodyPr/>
                    <a:lstStyle/>
                    <a:p>
                      <a:pPr marL="285750" indent="-285750" algn="just">
                        <a:buFont typeface="Arial" panose="020B0604020202020204" pitchFamily="34" charset="0"/>
                        <a:buChar char="•"/>
                      </a:pPr>
                      <a:r>
                        <a:rPr lang="en-US" sz="2000" dirty="0"/>
                        <a:t>Design, implementation and operating effectiveness of QC</a:t>
                      </a:r>
                    </a:p>
                    <a:p>
                      <a:pPr marL="285750" indent="-285750" algn="just">
                        <a:buFont typeface="Arial" panose="020B0604020202020204" pitchFamily="34" charset="0"/>
                        <a:buChar char="•"/>
                      </a:pPr>
                      <a:r>
                        <a:rPr lang="en-US" sz="2000" dirty="0"/>
                        <a:t>Educating professional personnel</a:t>
                      </a:r>
                      <a:endParaRPr lang="en-IN" sz="2000" dirty="0"/>
                    </a:p>
                  </a:txBody>
                  <a:tcPr/>
                </a:tc>
                <a:extLst>
                  <a:ext uri="{0D108BD9-81ED-4DB2-BD59-A6C34878D82A}">
                    <a16:rowId xmlns:a16="http://schemas.microsoft.com/office/drawing/2014/main" val="3007037999"/>
                  </a:ext>
                </a:extLst>
              </a:tr>
              <a:tr h="1038420">
                <a:tc>
                  <a:txBody>
                    <a:bodyPr/>
                    <a:lstStyle/>
                    <a:p>
                      <a:pPr algn="just"/>
                      <a:r>
                        <a:rPr lang="en-US" sz="2000" dirty="0"/>
                        <a:t>Commercial considerations do not override the quality</a:t>
                      </a:r>
                      <a:endParaRPr lang="en-IN" sz="2000" dirty="0"/>
                    </a:p>
                  </a:txBody>
                  <a:tcPr/>
                </a:tc>
                <a:tc>
                  <a:txBody>
                    <a:bodyPr/>
                    <a:lstStyle/>
                    <a:p>
                      <a:pPr marL="285750" indent="-285750" algn="just">
                        <a:buFont typeface="Arial" panose="020B0604020202020204" pitchFamily="34" charset="0"/>
                        <a:buChar char="•"/>
                      </a:pPr>
                      <a:r>
                        <a:rPr lang="en-US" sz="2000" dirty="0"/>
                        <a:t>MP to continually evaluate client relationships and specific engagements</a:t>
                      </a:r>
                    </a:p>
                    <a:p>
                      <a:pPr marL="285750" indent="-285750" algn="just">
                        <a:buFont typeface="Arial" panose="020B0604020202020204" pitchFamily="34" charset="0"/>
                        <a:buChar char="•"/>
                      </a:pPr>
                      <a:r>
                        <a:rPr lang="en-US" sz="2000" dirty="0"/>
                        <a:t>Emphasizing to personnel that fee considerations and scope of service should not infringe QC</a:t>
                      </a:r>
                      <a:endParaRPr lang="en-IN" sz="2000" dirty="0"/>
                    </a:p>
                  </a:txBody>
                  <a:tcPr/>
                </a:tc>
                <a:extLst>
                  <a:ext uri="{0D108BD9-81ED-4DB2-BD59-A6C34878D82A}">
                    <a16:rowId xmlns:a16="http://schemas.microsoft.com/office/drawing/2014/main" val="2574280639"/>
                  </a:ext>
                </a:extLst>
              </a:tr>
              <a:tr h="726894">
                <a:tc>
                  <a:txBody>
                    <a:bodyPr/>
                    <a:lstStyle/>
                    <a:p>
                      <a:pPr algn="just"/>
                      <a:r>
                        <a:rPr lang="en-US" sz="2000" dirty="0"/>
                        <a:t>Responsibility for developing, implementing, and operating QC</a:t>
                      </a:r>
                      <a:endParaRPr lang="en-IN" sz="2000" dirty="0"/>
                    </a:p>
                  </a:txBody>
                  <a:tcPr/>
                </a:tc>
                <a:tc>
                  <a:txBody>
                    <a:bodyPr/>
                    <a:lstStyle/>
                    <a:p>
                      <a:pPr marL="285750" indent="-285750" algn="just">
                        <a:buFont typeface="Arial" panose="020B0604020202020204" pitchFamily="34" charset="0"/>
                        <a:buChar char="•"/>
                      </a:pPr>
                      <a:r>
                        <a:rPr lang="en-US" sz="2000" dirty="0"/>
                        <a:t>MP to designate a QC Partner</a:t>
                      </a:r>
                    </a:p>
                  </a:txBody>
                  <a:tcPr/>
                </a:tc>
                <a:extLst>
                  <a:ext uri="{0D108BD9-81ED-4DB2-BD59-A6C34878D82A}">
                    <a16:rowId xmlns:a16="http://schemas.microsoft.com/office/drawing/2014/main" val="4117727713"/>
                  </a:ext>
                </a:extLst>
              </a:tr>
              <a:tr h="1038420">
                <a:tc>
                  <a:txBody>
                    <a:bodyPr/>
                    <a:lstStyle/>
                    <a:p>
                      <a:pPr algn="l"/>
                      <a:r>
                        <a:rPr lang="en-US" sz="2000" dirty="0"/>
                        <a:t>Performance evaluation, compensation, and advancement with regard to personnel</a:t>
                      </a:r>
                      <a:endParaRPr lang="en-IN" sz="2000" dirty="0"/>
                    </a:p>
                  </a:txBody>
                  <a:tcPr/>
                </a:tc>
                <a:tc>
                  <a:txBody>
                    <a:bodyPr/>
                    <a:lstStyle/>
                    <a:p>
                      <a:pPr marL="285750" indent="-285750" algn="just">
                        <a:buFont typeface="Arial" panose="020B0604020202020204" pitchFamily="34" charset="0"/>
                        <a:buChar char="•"/>
                      </a:pPr>
                      <a:r>
                        <a:rPr lang="en-US" sz="2000" dirty="0"/>
                        <a:t>Compensation system to take into consideration firm’s feedback and reward partners and personnel for timely identification of significant and emerging issues</a:t>
                      </a:r>
                      <a:endParaRPr lang="en-IN" sz="2000" dirty="0"/>
                    </a:p>
                  </a:txBody>
                  <a:tcPr/>
                </a:tc>
                <a:extLst>
                  <a:ext uri="{0D108BD9-81ED-4DB2-BD59-A6C34878D82A}">
                    <a16:rowId xmlns:a16="http://schemas.microsoft.com/office/drawing/2014/main" val="1757412732"/>
                  </a:ext>
                </a:extLst>
              </a:tr>
              <a:tr h="1038420">
                <a:tc>
                  <a:txBody>
                    <a:bodyPr/>
                    <a:lstStyle/>
                    <a:p>
                      <a:pPr algn="l"/>
                      <a:r>
                        <a:rPr lang="en-US" sz="2000" dirty="0"/>
                        <a:t>Sufficient and appropriate resources for support of its QC</a:t>
                      </a:r>
                      <a:endParaRPr lang="en-IN" sz="2000" dirty="0"/>
                    </a:p>
                  </a:txBody>
                  <a:tcPr/>
                </a:tc>
                <a:tc>
                  <a:txBody>
                    <a:bodyPr/>
                    <a:lstStyle/>
                    <a:p>
                      <a:pPr marL="285750" indent="-285750" algn="just">
                        <a:buFont typeface="Arial" panose="020B0604020202020204" pitchFamily="34" charset="0"/>
                        <a:buChar char="•"/>
                      </a:pPr>
                      <a:r>
                        <a:rPr lang="en-US" sz="2000" dirty="0"/>
                        <a:t>Designated QC to be provided sufficient time and resources</a:t>
                      </a:r>
                    </a:p>
                    <a:p>
                      <a:pPr marL="285750" indent="-285750" algn="just">
                        <a:buFont typeface="Arial" panose="020B0604020202020204" pitchFamily="34" charset="0"/>
                        <a:buChar char="•"/>
                      </a:pPr>
                      <a:r>
                        <a:rPr lang="en-US" sz="2000" dirty="0"/>
                        <a:t>QC documentation to be provided to personnel</a:t>
                      </a:r>
                    </a:p>
                    <a:p>
                      <a:pPr marL="285750" indent="-285750" algn="just">
                        <a:buFont typeface="Arial" panose="020B0604020202020204" pitchFamily="34" charset="0"/>
                        <a:buChar char="•"/>
                      </a:pPr>
                      <a:r>
                        <a:rPr lang="en-US" sz="2000" dirty="0"/>
                        <a:t>Timely review of QC policies</a:t>
                      </a:r>
                      <a:endParaRPr lang="en-IN" sz="2000" dirty="0"/>
                    </a:p>
                  </a:txBody>
                  <a:tcPr/>
                </a:tc>
                <a:extLst>
                  <a:ext uri="{0D108BD9-81ED-4DB2-BD59-A6C34878D82A}">
                    <a16:rowId xmlns:a16="http://schemas.microsoft.com/office/drawing/2014/main" val="4157994082"/>
                  </a:ext>
                </a:extLst>
              </a:tr>
            </a:tbl>
          </a:graphicData>
        </a:graphic>
      </p:graphicFrame>
    </p:spTree>
    <p:extLst>
      <p:ext uri="{BB962C8B-B14F-4D97-AF65-F5344CB8AC3E}">
        <p14:creationId xmlns:p14="http://schemas.microsoft.com/office/powerpoint/2010/main" val="2233220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2: Ethical Requirements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226413" cy="3678303"/>
          </a:xfrm>
        </p:spPr>
        <p:txBody>
          <a:bodyPr anchor="t">
            <a:noAutofit/>
          </a:bodyPr>
          <a:lstStyle/>
          <a:p>
            <a:pPr algn="just"/>
            <a:r>
              <a:rPr lang="en-US" sz="2000" dirty="0"/>
              <a:t>Design policies &amp; procedures to provide reasonable assurance that the firm and its personnel comply with following ethical requirements</a:t>
            </a:r>
          </a:p>
          <a:p>
            <a:pPr lvl="1"/>
            <a:endParaRPr lang="en-US" sz="1800" dirty="0"/>
          </a:p>
          <a:p>
            <a:pPr lvl="1"/>
            <a:endParaRPr lang="en-US" sz="1800" dirty="0"/>
          </a:p>
          <a:p>
            <a:pPr lvl="1"/>
            <a:endParaRPr lang="en-US" sz="1800" dirty="0"/>
          </a:p>
          <a:p>
            <a:pPr lvl="1"/>
            <a:endParaRPr lang="en-US" sz="1800" dirty="0"/>
          </a:p>
          <a:p>
            <a:pPr lvl="1"/>
            <a:endParaRPr lang="en-US" sz="1800" dirty="0"/>
          </a:p>
          <a:p>
            <a:pPr lvl="1"/>
            <a:endParaRPr lang="en-US" sz="1800" dirty="0"/>
          </a:p>
          <a:p>
            <a:pPr lvl="1"/>
            <a:endParaRPr lang="en-US" sz="1800" dirty="0"/>
          </a:p>
          <a:p>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11</a:t>
            </a:fld>
            <a:endParaRPr lang="en-US" dirty="0">
              <a:solidFill>
                <a:srgbClr val="ED8428"/>
              </a:solidFill>
            </a:endParaRPr>
          </a:p>
        </p:txBody>
      </p:sp>
      <p:graphicFrame>
        <p:nvGraphicFramePr>
          <p:cNvPr id="7" name="Diagram 6">
            <a:extLst>
              <a:ext uri="{FF2B5EF4-FFF2-40B4-BE49-F238E27FC236}">
                <a16:creationId xmlns:a16="http://schemas.microsoft.com/office/drawing/2014/main" id="{8BFD6783-6118-D955-3B6E-BC1A6A19D837}"/>
              </a:ext>
            </a:extLst>
          </p:cNvPr>
          <p:cNvGraphicFramePr/>
          <p:nvPr>
            <p:extLst>
              <p:ext uri="{D42A27DB-BD31-4B8C-83A1-F6EECF244321}">
                <p14:modId xmlns:p14="http://schemas.microsoft.com/office/powerpoint/2010/main" val="3368479429"/>
              </p:ext>
            </p:extLst>
          </p:nvPr>
        </p:nvGraphicFramePr>
        <p:xfrm>
          <a:off x="1304475" y="2640541"/>
          <a:ext cx="7810029" cy="3822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7788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2: Ethical Requirements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226413" cy="3678303"/>
          </a:xfrm>
        </p:spPr>
        <p:txBody>
          <a:bodyPr anchor="t">
            <a:noAutofit/>
          </a:bodyPr>
          <a:lstStyle/>
          <a:p>
            <a:pPr algn="just"/>
            <a:r>
              <a:rPr lang="en-US" sz="2000" dirty="0"/>
              <a:t>Threats to independence to be identified, assessed, and appropriate safeguards applied to eliminate or reduce the following threats to an acceptable level. Else, the firm to consider withdrawing from the engagement.</a:t>
            </a:r>
            <a:endParaRPr lang="en-US" sz="1800" dirty="0"/>
          </a:p>
          <a:p>
            <a:pPr lvl="1"/>
            <a:endParaRPr lang="en-US" sz="1800" dirty="0"/>
          </a:p>
          <a:p>
            <a:pPr lvl="1"/>
            <a:endParaRPr lang="en-US" sz="1800" dirty="0"/>
          </a:p>
          <a:p>
            <a:pPr lvl="1"/>
            <a:endParaRPr lang="en-US" sz="1800" dirty="0"/>
          </a:p>
          <a:p>
            <a:pPr lvl="1"/>
            <a:endParaRPr lang="en-US" sz="1800" dirty="0"/>
          </a:p>
          <a:p>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12</a:t>
            </a:fld>
            <a:endParaRPr lang="en-US" dirty="0">
              <a:solidFill>
                <a:srgbClr val="ED8428"/>
              </a:solidFill>
            </a:endParaRPr>
          </a:p>
        </p:txBody>
      </p:sp>
      <p:graphicFrame>
        <p:nvGraphicFramePr>
          <p:cNvPr id="7" name="Diagram 6">
            <a:extLst>
              <a:ext uri="{FF2B5EF4-FFF2-40B4-BE49-F238E27FC236}">
                <a16:creationId xmlns:a16="http://schemas.microsoft.com/office/drawing/2014/main" id="{8BFD6783-6118-D955-3B6E-BC1A6A19D837}"/>
              </a:ext>
            </a:extLst>
          </p:cNvPr>
          <p:cNvGraphicFramePr/>
          <p:nvPr>
            <p:extLst>
              <p:ext uri="{D42A27DB-BD31-4B8C-83A1-F6EECF244321}">
                <p14:modId xmlns:p14="http://schemas.microsoft.com/office/powerpoint/2010/main" val="1071928635"/>
              </p:ext>
            </p:extLst>
          </p:nvPr>
        </p:nvGraphicFramePr>
        <p:xfrm>
          <a:off x="1997648" y="2852600"/>
          <a:ext cx="5189734" cy="3822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453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2: Ethical Requirements</a:t>
            </a:r>
            <a:endParaRPr lang="en-IN"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13</a:t>
            </a:fld>
            <a:endParaRPr lang="en-US" dirty="0">
              <a:solidFill>
                <a:srgbClr val="ED8428"/>
              </a:solidFill>
            </a:endParaRPr>
          </a:p>
        </p:txBody>
      </p:sp>
      <p:graphicFrame>
        <p:nvGraphicFramePr>
          <p:cNvPr id="6" name="Diagram 5">
            <a:extLst>
              <a:ext uri="{FF2B5EF4-FFF2-40B4-BE49-F238E27FC236}">
                <a16:creationId xmlns:a16="http://schemas.microsoft.com/office/drawing/2014/main" id="{FA896074-CD14-8BD2-8D5C-3E0A75210950}"/>
              </a:ext>
            </a:extLst>
          </p:cNvPr>
          <p:cNvGraphicFramePr/>
          <p:nvPr/>
        </p:nvGraphicFramePr>
        <p:xfrm>
          <a:off x="374714" y="1924689"/>
          <a:ext cx="11423996" cy="40166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3865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2:  Ethical Requirements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761780"/>
          </a:xfrm>
        </p:spPr>
        <p:txBody>
          <a:bodyPr anchor="t">
            <a:noAutofit/>
          </a:bodyPr>
          <a:lstStyle/>
          <a:p>
            <a:pPr marL="0" indent="0" algn="just">
              <a:buNone/>
            </a:pPr>
            <a:r>
              <a:rPr lang="en-US" sz="2000" b="1" dirty="0"/>
              <a:t>Some examples of safeguards that might be applied are:</a:t>
            </a:r>
          </a:p>
          <a:p>
            <a:pPr algn="just"/>
            <a:r>
              <a:rPr lang="en-US" sz="2000" dirty="0"/>
              <a:t>Involving an additional partner or professional staff member to carry out reviews of work done or to otherwise advise as necessary. This individual could be someone in another Firm or someone within the Firm who was not otherwise associated with the audit.</a:t>
            </a:r>
          </a:p>
          <a:p>
            <a:pPr algn="just"/>
            <a:r>
              <a:rPr lang="en-US" sz="2000" dirty="0"/>
              <a:t>Rotation of senior partners or professional staff (Set out criteria for determining the need for safeguards to reduce the familiarity threat when using the same senior personnel over a long period of time. For audits listed entities, rotation of the engagement partner after a specified period. Normally not more than seven years in case of partners</a:t>
            </a:r>
          </a:p>
          <a:p>
            <a:pPr algn="just"/>
            <a:r>
              <a:rPr lang="en-US" sz="2000" dirty="0"/>
              <a:t>Discussing independence issues with the auditee's audit committee or those charged with governance.</a:t>
            </a:r>
          </a:p>
          <a:p>
            <a:pPr algn="just"/>
            <a:r>
              <a:rPr lang="en-US" sz="2000" dirty="0"/>
              <a:t>Withdrawal from an engagement if safeguards to reduce threats to independence to an acceptable level cannot be applied</a:t>
            </a:r>
          </a:p>
          <a:p>
            <a:pPr algn="just"/>
            <a:r>
              <a:rPr lang="en-US" sz="2000" dirty="0"/>
              <a:t>Procedures for confirming the independence of another Firm that performs part of the engagement</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14</a:t>
            </a:fld>
            <a:endParaRPr lang="en-US" dirty="0">
              <a:solidFill>
                <a:srgbClr val="ED8428"/>
              </a:solidFill>
            </a:endParaRPr>
          </a:p>
        </p:txBody>
      </p:sp>
    </p:spTree>
    <p:extLst>
      <p:ext uri="{BB962C8B-B14F-4D97-AF65-F5344CB8AC3E}">
        <p14:creationId xmlns:p14="http://schemas.microsoft.com/office/powerpoint/2010/main" val="3373953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2: Ethical Requirements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algn="just"/>
            <a:r>
              <a:rPr lang="en-US" sz="2000" dirty="0"/>
              <a:t>Firm to establish policies and procedures to provide reasonable assurance that the firm, its personnel and, where applicable, others subject to independence requirements (including experts contracted by the firm and network firm personnel), maintain independence where required by the Code. Such policies and procedures should enable the firm to:</a:t>
            </a:r>
          </a:p>
          <a:p>
            <a:pPr lvl="1" algn="just"/>
            <a:r>
              <a:rPr lang="en-US" sz="2000" dirty="0"/>
              <a:t>Communicate its independence requirements to its personnel and, where applicable, to others subject to them; and</a:t>
            </a:r>
          </a:p>
          <a:p>
            <a:pPr lvl="1" algn="just"/>
            <a:r>
              <a:rPr lang="en-US" sz="2000" dirty="0"/>
              <a:t>Identify and evaluate circumstances and relationships that create threats to independence, and to take appropriate action to eliminate those threats or reduce them to an acceptable level by applying safeguards, or, if considered appropriate, to withdraw from the engagement.</a:t>
            </a:r>
          </a:p>
          <a:p>
            <a:pPr lvl="1"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15</a:t>
            </a:fld>
            <a:endParaRPr lang="en-US" dirty="0">
              <a:solidFill>
                <a:srgbClr val="ED8428"/>
              </a:solidFill>
            </a:endParaRPr>
          </a:p>
        </p:txBody>
      </p:sp>
    </p:spTree>
    <p:extLst>
      <p:ext uri="{BB962C8B-B14F-4D97-AF65-F5344CB8AC3E}">
        <p14:creationId xmlns:p14="http://schemas.microsoft.com/office/powerpoint/2010/main" val="1753723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2: Ethical Requirements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467866"/>
          </a:xfrm>
        </p:spPr>
        <p:txBody>
          <a:bodyPr anchor="t">
            <a:noAutofit/>
          </a:bodyPr>
          <a:lstStyle/>
          <a:p>
            <a:pPr algn="just"/>
            <a:r>
              <a:rPr lang="en-US" sz="2000" dirty="0"/>
              <a:t>Such policies and procedures should require:</a:t>
            </a:r>
          </a:p>
          <a:p>
            <a:pPr lvl="1" algn="just"/>
            <a:r>
              <a:rPr lang="en-US" sz="2000" dirty="0"/>
              <a:t>Engagement partners to provide firm with relevant information about client engagements, including scope of services, to enable the firm to evaluate the overall impact, if any, on independence requirements</a:t>
            </a:r>
          </a:p>
          <a:p>
            <a:pPr lvl="1" algn="just"/>
            <a:r>
              <a:rPr lang="en-US" sz="2000" dirty="0"/>
              <a:t>Personnel to promptly notify the firm of circumstances/relationships that create a threat to independence so that appropriate action can be taken</a:t>
            </a:r>
          </a:p>
          <a:p>
            <a:pPr lvl="1" algn="just"/>
            <a:r>
              <a:rPr lang="en-US" sz="2000" dirty="0"/>
              <a:t>The accumulation and communication of relevant information to appropriate personnel so that</a:t>
            </a:r>
          </a:p>
          <a:p>
            <a:pPr lvl="2" algn="just"/>
            <a:r>
              <a:rPr lang="en-US" sz="2000" dirty="0"/>
              <a:t>The firm and its personnel can readily determine whether they satisfy independence requirements</a:t>
            </a:r>
          </a:p>
          <a:p>
            <a:pPr lvl="2" algn="just"/>
            <a:r>
              <a:rPr lang="en-US" sz="2000" dirty="0"/>
              <a:t>The firm can maintain and update its records relating to independence</a:t>
            </a:r>
          </a:p>
          <a:p>
            <a:pPr lvl="2" algn="just"/>
            <a:r>
              <a:rPr lang="en-US" sz="2000" dirty="0"/>
              <a:t>The firm can take appropriate action regarding identified threats to independence</a:t>
            </a:r>
          </a:p>
          <a:p>
            <a:pPr lvl="1"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16</a:t>
            </a:fld>
            <a:endParaRPr lang="en-US" dirty="0">
              <a:solidFill>
                <a:srgbClr val="ED8428"/>
              </a:solidFill>
            </a:endParaRPr>
          </a:p>
        </p:txBody>
      </p:sp>
    </p:spTree>
    <p:extLst>
      <p:ext uri="{BB962C8B-B14F-4D97-AF65-F5344CB8AC3E}">
        <p14:creationId xmlns:p14="http://schemas.microsoft.com/office/powerpoint/2010/main" val="1457735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2: Ethical Requirements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255567"/>
          </a:xfrm>
        </p:spPr>
        <p:txBody>
          <a:bodyPr anchor="t">
            <a:noAutofit/>
          </a:bodyPr>
          <a:lstStyle/>
          <a:p>
            <a:pPr marR="733425" algn="just">
              <a:lnSpc>
                <a:spcPct val="102000"/>
              </a:lnSpc>
              <a:spcBef>
                <a:spcPts val="505"/>
              </a:spcBef>
              <a:spcAft>
                <a:spcPts val="0"/>
              </a:spcAft>
              <a:tabLst>
                <a:tab pos="1011555" algn="l"/>
              </a:tabLst>
            </a:pPr>
            <a:r>
              <a:rPr lang="en-US" sz="2000" dirty="0"/>
              <a:t>Establish policies and procedures designed to provide it with reasonable assurance that it is notified of breaches of independence requirements, and to enable it to take appropriate actions to resolve such situations. The policies and procedures should include requirements for</a:t>
            </a:r>
            <a:endParaRPr lang="en-IN" sz="2000" dirty="0"/>
          </a:p>
          <a:p>
            <a:pPr marR="733425" lvl="1" algn="just">
              <a:lnSpc>
                <a:spcPct val="102000"/>
              </a:lnSpc>
              <a:spcBef>
                <a:spcPts val="505"/>
              </a:spcBef>
              <a:spcAft>
                <a:spcPts val="0"/>
              </a:spcAft>
              <a:tabLst>
                <a:tab pos="1011555" algn="l"/>
              </a:tabLst>
            </a:pPr>
            <a:r>
              <a:rPr lang="en-US" sz="2000" dirty="0"/>
              <a:t>All who are subject to independence requirements to promptly notify the firm of independence breaches of which they become aware</a:t>
            </a:r>
            <a:endParaRPr lang="en-IN" sz="2000" dirty="0"/>
          </a:p>
          <a:p>
            <a:pPr marR="733425" lvl="1" algn="just">
              <a:lnSpc>
                <a:spcPct val="102000"/>
              </a:lnSpc>
              <a:spcBef>
                <a:spcPts val="505"/>
              </a:spcBef>
              <a:spcAft>
                <a:spcPts val="0"/>
              </a:spcAft>
              <a:tabLst>
                <a:tab pos="1011555" algn="l"/>
              </a:tabLst>
            </a:pPr>
            <a:r>
              <a:rPr lang="en-US" sz="2000" dirty="0"/>
              <a:t>The firm to promptly communicate identified breaches of these policies and procedures to</a:t>
            </a:r>
            <a:endParaRPr lang="en-IN" sz="2000" dirty="0"/>
          </a:p>
          <a:p>
            <a:pPr marR="733425" lvl="2" algn="just">
              <a:lnSpc>
                <a:spcPct val="102000"/>
              </a:lnSpc>
              <a:spcBef>
                <a:spcPts val="505"/>
              </a:spcBef>
              <a:spcAft>
                <a:spcPts val="0"/>
              </a:spcAft>
              <a:tabLst>
                <a:tab pos="1011555" algn="l"/>
              </a:tabLst>
            </a:pPr>
            <a:r>
              <a:rPr lang="en-US" sz="2000" dirty="0"/>
              <a:t>The engagement partner who, with the firm, needs to address the breach</a:t>
            </a:r>
          </a:p>
          <a:p>
            <a:pPr marR="733425" lvl="2" algn="just">
              <a:lnSpc>
                <a:spcPct val="102000"/>
              </a:lnSpc>
              <a:spcBef>
                <a:spcPts val="505"/>
              </a:spcBef>
              <a:spcAft>
                <a:spcPts val="0"/>
              </a:spcAft>
              <a:tabLst>
                <a:tab pos="1011555" algn="l"/>
              </a:tabLst>
            </a:pPr>
            <a:r>
              <a:rPr lang="en-US" sz="2000" dirty="0"/>
              <a:t>Other relevant personnel in the firm and those subject to independence requirements who need to take appropriate action</a:t>
            </a:r>
            <a:endParaRPr lang="en-IN" sz="2000" dirty="0"/>
          </a:p>
          <a:p>
            <a:pPr marR="733425" algn="just">
              <a:lnSpc>
                <a:spcPct val="102000"/>
              </a:lnSpc>
              <a:spcBef>
                <a:spcPts val="505"/>
              </a:spcBef>
              <a:spcAft>
                <a:spcPts val="0"/>
              </a:spcAft>
              <a:tabLst>
                <a:tab pos="1011555" algn="l"/>
              </a:tabLst>
            </a:pPr>
            <a:r>
              <a:rPr lang="en-US" sz="2000" dirty="0"/>
              <a:t>At least annually, the firm should obtain written confirmation of compliance with its policies and procedures on independence from all firm personnel required to be independent in terms of the requirements of the Code.</a:t>
            </a:r>
            <a:endParaRPr lang="en-IN"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17</a:t>
            </a:fld>
            <a:endParaRPr lang="en-US" dirty="0">
              <a:solidFill>
                <a:srgbClr val="ED8428"/>
              </a:solidFill>
            </a:endParaRPr>
          </a:p>
        </p:txBody>
      </p:sp>
    </p:spTree>
    <p:extLst>
      <p:ext uri="{BB962C8B-B14F-4D97-AF65-F5344CB8AC3E}">
        <p14:creationId xmlns:p14="http://schemas.microsoft.com/office/powerpoint/2010/main" val="1443801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2: Ethical Requirements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lvl="1" algn="just"/>
            <a:r>
              <a:rPr lang="en-US" sz="2000" b="1" dirty="0"/>
              <a:t>Policies and Procedures</a:t>
            </a:r>
          </a:p>
          <a:p>
            <a:pPr lvl="1"/>
            <a:endParaRPr lang="en-US" sz="2000" dirty="0"/>
          </a:p>
          <a:p>
            <a:pPr lvl="1"/>
            <a:endParaRPr lang="en-US" sz="1800" dirty="0"/>
          </a:p>
          <a:p>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18</a:t>
            </a:fld>
            <a:endParaRPr lang="en-US" dirty="0">
              <a:solidFill>
                <a:srgbClr val="ED8428"/>
              </a:solidFill>
            </a:endParaRPr>
          </a:p>
        </p:txBody>
      </p:sp>
      <p:graphicFrame>
        <p:nvGraphicFramePr>
          <p:cNvPr id="6" name="Table 6">
            <a:extLst>
              <a:ext uri="{FF2B5EF4-FFF2-40B4-BE49-F238E27FC236}">
                <a16:creationId xmlns:a16="http://schemas.microsoft.com/office/drawing/2014/main" id="{6094EAE5-7A89-D8D0-82D2-E798D464D277}"/>
              </a:ext>
            </a:extLst>
          </p:cNvPr>
          <p:cNvGraphicFramePr>
            <a:graphicFrameLocks noGrp="1"/>
          </p:cNvGraphicFramePr>
          <p:nvPr/>
        </p:nvGraphicFramePr>
        <p:xfrm>
          <a:off x="581192" y="2378075"/>
          <a:ext cx="11194890" cy="3840480"/>
        </p:xfrm>
        <a:graphic>
          <a:graphicData uri="http://schemas.openxmlformats.org/drawingml/2006/table">
            <a:tbl>
              <a:tblPr bandRow="1">
                <a:tableStyleId>{5C22544A-7EE6-4342-B048-85BDC9FD1C3A}</a:tableStyleId>
              </a:tblPr>
              <a:tblGrid>
                <a:gridCol w="3828576">
                  <a:extLst>
                    <a:ext uri="{9D8B030D-6E8A-4147-A177-3AD203B41FA5}">
                      <a16:colId xmlns:a16="http://schemas.microsoft.com/office/drawing/2014/main" val="2537895016"/>
                    </a:ext>
                  </a:extLst>
                </a:gridCol>
                <a:gridCol w="7366314">
                  <a:extLst>
                    <a:ext uri="{9D8B030D-6E8A-4147-A177-3AD203B41FA5}">
                      <a16:colId xmlns:a16="http://schemas.microsoft.com/office/drawing/2014/main" val="3001703066"/>
                    </a:ext>
                  </a:extLst>
                </a:gridCol>
              </a:tblGrid>
              <a:tr h="370840">
                <a:tc>
                  <a:txBody>
                    <a:bodyPr/>
                    <a:lstStyle/>
                    <a:p>
                      <a:r>
                        <a:rPr lang="en-US" dirty="0"/>
                        <a:t>Personnel adherence to ethical requirements</a:t>
                      </a:r>
                      <a:endParaRPr lang="en-IN" dirty="0"/>
                    </a:p>
                  </a:txBody>
                  <a:tcPr/>
                </a:tc>
                <a:tc>
                  <a:txBody>
                    <a:bodyPr/>
                    <a:lstStyle/>
                    <a:p>
                      <a:pPr marL="285750" indent="-285750">
                        <a:buFont typeface="Arial" panose="020B0604020202020204" pitchFamily="34" charset="0"/>
                        <a:buChar char="•"/>
                      </a:pPr>
                      <a:r>
                        <a:rPr lang="en-US" dirty="0"/>
                        <a:t>MP to designate Independence and Ethics partner</a:t>
                      </a:r>
                    </a:p>
                    <a:p>
                      <a:pPr marL="285750" indent="-285750">
                        <a:buFont typeface="Arial" panose="020B0604020202020204" pitchFamily="34" charset="0"/>
                        <a:buChar char="•"/>
                      </a:pPr>
                      <a:r>
                        <a:rPr lang="en-US" dirty="0"/>
                        <a:t>Establishing system for identifying all services performed for all clients</a:t>
                      </a:r>
                    </a:p>
                    <a:p>
                      <a:pPr marL="285750" indent="-285750">
                        <a:buFont typeface="Arial" panose="020B0604020202020204" pitchFamily="34" charset="0"/>
                        <a:buChar char="•"/>
                      </a:pPr>
                      <a:r>
                        <a:rPr lang="en-US" dirty="0"/>
                        <a:t>Regularly consulting ICAI’s journal and website</a:t>
                      </a:r>
                    </a:p>
                    <a:p>
                      <a:pPr marL="285750" indent="-285750">
                        <a:buFont typeface="Arial" panose="020B0604020202020204" pitchFamily="34" charset="0"/>
                        <a:buChar char="•"/>
                      </a:pPr>
                      <a:r>
                        <a:rPr lang="en-US" dirty="0"/>
                        <a:t>Ensuring training attendance</a:t>
                      </a:r>
                      <a:endParaRPr lang="en-IN" dirty="0"/>
                    </a:p>
                  </a:txBody>
                  <a:tcPr/>
                </a:tc>
                <a:extLst>
                  <a:ext uri="{0D108BD9-81ED-4DB2-BD59-A6C34878D82A}">
                    <a16:rowId xmlns:a16="http://schemas.microsoft.com/office/drawing/2014/main" val="2176496828"/>
                  </a:ext>
                </a:extLst>
              </a:tr>
              <a:tr h="370840">
                <a:tc>
                  <a:txBody>
                    <a:bodyPr/>
                    <a:lstStyle/>
                    <a:p>
                      <a:r>
                        <a:rPr lang="en-US" dirty="0"/>
                        <a:t>Establish procedures to communicate</a:t>
                      </a:r>
                    </a:p>
                    <a:p>
                      <a:r>
                        <a:rPr lang="en-US" dirty="0"/>
                        <a:t>independence requirements</a:t>
                      </a:r>
                      <a:endParaRPr lang="en-IN" dirty="0"/>
                    </a:p>
                  </a:txBody>
                  <a:tcPr/>
                </a:tc>
                <a:tc>
                  <a:txBody>
                    <a:bodyPr/>
                    <a:lstStyle/>
                    <a:p>
                      <a:pPr marL="285750" indent="-285750">
                        <a:buFont typeface="Arial" panose="020B0604020202020204" pitchFamily="34" charset="0"/>
                        <a:buChar char="•"/>
                      </a:pPr>
                      <a:r>
                        <a:rPr lang="en-US" dirty="0"/>
                        <a:t>Informing personnel of their responsibilities</a:t>
                      </a:r>
                    </a:p>
                    <a:p>
                      <a:pPr marL="285750" indent="-285750">
                        <a:buFont typeface="Arial" panose="020B0604020202020204" pitchFamily="34" charset="0"/>
                        <a:buChar char="•"/>
                      </a:pPr>
                      <a:r>
                        <a:rPr lang="en-US" dirty="0"/>
                        <a:t>Providing frequent reminders</a:t>
                      </a:r>
                      <a:endParaRPr lang="en-IN" dirty="0"/>
                    </a:p>
                  </a:txBody>
                  <a:tcPr/>
                </a:tc>
                <a:extLst>
                  <a:ext uri="{0D108BD9-81ED-4DB2-BD59-A6C34878D82A}">
                    <a16:rowId xmlns:a16="http://schemas.microsoft.com/office/drawing/2014/main" val="1702423128"/>
                  </a:ext>
                </a:extLst>
              </a:tr>
              <a:tr h="370840">
                <a:tc>
                  <a:txBody>
                    <a:bodyPr/>
                    <a:lstStyle/>
                    <a:p>
                      <a:r>
                        <a:rPr lang="en-US" dirty="0"/>
                        <a:t>Establish procedures to identify and</a:t>
                      </a:r>
                    </a:p>
                    <a:p>
                      <a:r>
                        <a:rPr lang="en-US" dirty="0"/>
                        <a:t>evaluate possible threats to</a:t>
                      </a:r>
                    </a:p>
                    <a:p>
                      <a:r>
                        <a:rPr lang="en-US" dirty="0"/>
                        <a:t>independence</a:t>
                      </a:r>
                      <a:endParaRPr lang="en-IN" dirty="0"/>
                    </a:p>
                  </a:txBody>
                  <a:tcPr/>
                </a:tc>
                <a:tc>
                  <a:txBody>
                    <a:bodyPr/>
                    <a:lstStyle/>
                    <a:p>
                      <a:pPr marL="285750" indent="-285750">
                        <a:buFont typeface="Arial" panose="020B0604020202020204" pitchFamily="34" charset="0"/>
                        <a:buChar char="•"/>
                      </a:pPr>
                      <a:r>
                        <a:rPr lang="en-US" dirty="0"/>
                        <a:t>Partner to consider relevant information about client engagements</a:t>
                      </a:r>
                    </a:p>
                    <a:p>
                      <a:pPr marL="285750" indent="-285750">
                        <a:buFont typeface="Arial" panose="020B0604020202020204" pitchFamily="34" charset="0"/>
                        <a:buChar char="•"/>
                      </a:pPr>
                      <a:r>
                        <a:rPr lang="en-US" dirty="0"/>
                        <a:t>Providing training to partners and professional staff</a:t>
                      </a:r>
                    </a:p>
                    <a:p>
                      <a:pPr marL="285750" indent="-285750">
                        <a:buFont typeface="Arial" panose="020B0604020202020204" pitchFamily="34" charset="0"/>
                        <a:buChar char="•"/>
                      </a:pPr>
                      <a:r>
                        <a:rPr lang="en-US" dirty="0"/>
                        <a:t>Accumulating and communicating information</a:t>
                      </a:r>
                    </a:p>
                    <a:p>
                      <a:pPr marL="285750" indent="-285750">
                        <a:buFont typeface="Arial" panose="020B0604020202020204" pitchFamily="34" charset="0"/>
                        <a:buChar char="•"/>
                      </a:pPr>
                      <a:r>
                        <a:rPr lang="en-US" dirty="0"/>
                        <a:t>Personnel to promptly report threats to independence</a:t>
                      </a:r>
                    </a:p>
                    <a:p>
                      <a:pPr marL="285750" indent="-285750">
                        <a:buFont typeface="Arial" panose="020B0604020202020204" pitchFamily="34" charset="0"/>
                        <a:buChar char="•"/>
                      </a:pPr>
                      <a:r>
                        <a:rPr lang="en-US" dirty="0"/>
                        <a:t>Communicating identified breaches and corrective actions</a:t>
                      </a:r>
                    </a:p>
                    <a:p>
                      <a:pPr marL="285750" indent="-285750">
                        <a:buFont typeface="Arial" panose="020B0604020202020204" pitchFamily="34" charset="0"/>
                        <a:buChar char="•"/>
                      </a:pPr>
                      <a:r>
                        <a:rPr lang="en-US" dirty="0"/>
                        <a:t>Periodic review of unpaid fees from clients</a:t>
                      </a:r>
                    </a:p>
                    <a:p>
                      <a:pPr marL="285750" indent="-285750">
                        <a:buFont typeface="Arial" panose="020B0604020202020204" pitchFamily="34" charset="0"/>
                        <a:buChar char="•"/>
                      </a:pPr>
                      <a:r>
                        <a:rPr lang="en-US" dirty="0"/>
                        <a:t>Documenting the threats</a:t>
                      </a:r>
                      <a:endParaRPr lang="en-IN" dirty="0"/>
                    </a:p>
                  </a:txBody>
                  <a:tcPr/>
                </a:tc>
                <a:extLst>
                  <a:ext uri="{0D108BD9-81ED-4DB2-BD59-A6C34878D82A}">
                    <a16:rowId xmlns:a16="http://schemas.microsoft.com/office/drawing/2014/main" val="1639017181"/>
                  </a:ext>
                </a:extLst>
              </a:tr>
            </a:tbl>
          </a:graphicData>
        </a:graphic>
      </p:graphicFrame>
    </p:spTree>
    <p:extLst>
      <p:ext uri="{BB962C8B-B14F-4D97-AF65-F5344CB8AC3E}">
        <p14:creationId xmlns:p14="http://schemas.microsoft.com/office/powerpoint/2010/main" val="3593659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2: Ethical Requirements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324000" lvl="1" indent="0">
              <a:buNone/>
            </a:pPr>
            <a:endParaRPr lang="en-US" sz="2000" dirty="0"/>
          </a:p>
          <a:p>
            <a:pPr lvl="1"/>
            <a:endParaRPr lang="en-US" sz="1800" dirty="0"/>
          </a:p>
          <a:p>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19</a:t>
            </a:fld>
            <a:endParaRPr lang="en-US" dirty="0">
              <a:solidFill>
                <a:srgbClr val="ED8428"/>
              </a:solidFill>
            </a:endParaRPr>
          </a:p>
        </p:txBody>
      </p:sp>
      <p:graphicFrame>
        <p:nvGraphicFramePr>
          <p:cNvPr id="6" name="Table 6">
            <a:extLst>
              <a:ext uri="{FF2B5EF4-FFF2-40B4-BE49-F238E27FC236}">
                <a16:creationId xmlns:a16="http://schemas.microsoft.com/office/drawing/2014/main" id="{6094EAE5-7A89-D8D0-82D2-E798D464D277}"/>
              </a:ext>
            </a:extLst>
          </p:cNvPr>
          <p:cNvGraphicFramePr>
            <a:graphicFrameLocks noGrp="1"/>
          </p:cNvGraphicFramePr>
          <p:nvPr>
            <p:extLst>
              <p:ext uri="{D42A27DB-BD31-4B8C-83A1-F6EECF244321}">
                <p14:modId xmlns:p14="http://schemas.microsoft.com/office/powerpoint/2010/main" val="473782075"/>
              </p:ext>
            </p:extLst>
          </p:nvPr>
        </p:nvGraphicFramePr>
        <p:xfrm>
          <a:off x="581192" y="1900276"/>
          <a:ext cx="11194890" cy="4652546"/>
        </p:xfrm>
        <a:graphic>
          <a:graphicData uri="http://schemas.openxmlformats.org/drawingml/2006/table">
            <a:tbl>
              <a:tblPr bandRow="1">
                <a:tableStyleId>{5C22544A-7EE6-4342-B048-85BDC9FD1C3A}</a:tableStyleId>
              </a:tblPr>
              <a:tblGrid>
                <a:gridCol w="3828576">
                  <a:extLst>
                    <a:ext uri="{9D8B030D-6E8A-4147-A177-3AD203B41FA5}">
                      <a16:colId xmlns:a16="http://schemas.microsoft.com/office/drawing/2014/main" val="2537895016"/>
                    </a:ext>
                  </a:extLst>
                </a:gridCol>
                <a:gridCol w="7366314">
                  <a:extLst>
                    <a:ext uri="{9D8B030D-6E8A-4147-A177-3AD203B41FA5}">
                      <a16:colId xmlns:a16="http://schemas.microsoft.com/office/drawing/2014/main" val="3001703066"/>
                    </a:ext>
                  </a:extLst>
                </a:gridCol>
              </a:tblGrid>
              <a:tr h="1388454">
                <a:tc>
                  <a:txBody>
                    <a:bodyPr/>
                    <a:lstStyle/>
                    <a:p>
                      <a:pPr algn="just"/>
                      <a:r>
                        <a:rPr lang="en-US" dirty="0"/>
                        <a:t>Withdraw if safeguard to reduce threats to independence to an acceptable level cannot be applied</a:t>
                      </a:r>
                      <a:endParaRPr lang="en-IN" dirty="0"/>
                    </a:p>
                  </a:txBody>
                  <a:tcPr/>
                </a:tc>
                <a:tc>
                  <a:txBody>
                    <a:bodyPr/>
                    <a:lstStyle/>
                    <a:p>
                      <a:pPr marL="285750" indent="-285750">
                        <a:buFont typeface="Arial" panose="020B0604020202020204" pitchFamily="34" charset="0"/>
                        <a:buChar char="•"/>
                      </a:pPr>
                      <a:r>
                        <a:rPr lang="en-US" dirty="0"/>
                        <a:t>Consulting within firm and legal counsel</a:t>
                      </a:r>
                      <a:endParaRPr lang="en-IN" dirty="0"/>
                    </a:p>
                  </a:txBody>
                  <a:tcPr/>
                </a:tc>
                <a:extLst>
                  <a:ext uri="{0D108BD9-81ED-4DB2-BD59-A6C34878D82A}">
                    <a16:rowId xmlns:a16="http://schemas.microsoft.com/office/drawing/2014/main" val="2176496828"/>
                  </a:ext>
                </a:extLst>
              </a:tr>
              <a:tr h="747629">
                <a:tc>
                  <a:txBody>
                    <a:bodyPr/>
                    <a:lstStyle/>
                    <a:p>
                      <a:pPr algn="just"/>
                      <a:r>
                        <a:rPr lang="en-US" dirty="0"/>
                        <a:t>Obtain written confirmation at least</a:t>
                      </a:r>
                    </a:p>
                    <a:p>
                      <a:pPr algn="just"/>
                      <a:r>
                        <a:rPr lang="en-US" dirty="0"/>
                        <a:t>annually of compliance on independence</a:t>
                      </a:r>
                      <a:endParaRPr lang="en-IN" dirty="0"/>
                    </a:p>
                  </a:txBody>
                  <a:tcPr/>
                </a:tc>
                <a:tc>
                  <a:txBody>
                    <a:bodyPr/>
                    <a:lstStyle/>
                    <a:p>
                      <a:pPr marL="285750" indent="-285750">
                        <a:buFont typeface="Arial" panose="020B0604020202020204" pitchFamily="34" charset="0"/>
                        <a:buChar char="•"/>
                      </a:pPr>
                      <a:r>
                        <a:rPr lang="en-US" dirty="0"/>
                        <a:t>Review representations and resolve reported exceptions</a:t>
                      </a:r>
                      <a:endParaRPr lang="en-IN" dirty="0"/>
                    </a:p>
                  </a:txBody>
                  <a:tcPr/>
                </a:tc>
                <a:extLst>
                  <a:ext uri="{0D108BD9-81ED-4DB2-BD59-A6C34878D82A}">
                    <a16:rowId xmlns:a16="http://schemas.microsoft.com/office/drawing/2014/main" val="1702423128"/>
                  </a:ext>
                </a:extLst>
              </a:tr>
              <a:tr h="2349692">
                <a:tc>
                  <a:txBody>
                    <a:bodyPr/>
                    <a:lstStyle/>
                    <a:p>
                      <a:pPr algn="just"/>
                      <a:r>
                        <a:rPr lang="en-US" dirty="0"/>
                        <a:t>Establish procedures for confirmation of independence of another firm performing part of engagement</a:t>
                      </a:r>
                      <a:endParaRPr lang="en-IN" dirty="0"/>
                    </a:p>
                  </a:txBody>
                  <a:tcPr/>
                </a:tc>
                <a:tc>
                  <a:txBody>
                    <a:bodyPr/>
                    <a:lstStyle/>
                    <a:p>
                      <a:pPr marL="285750" indent="-285750">
                        <a:buFont typeface="Arial" panose="020B0604020202020204" pitchFamily="34" charset="0"/>
                        <a:buChar char="•"/>
                      </a:pPr>
                      <a:r>
                        <a:rPr lang="en-US" dirty="0"/>
                        <a:t>Using practice aids prescribing form and content of independence representations</a:t>
                      </a:r>
                      <a:endParaRPr lang="en-IN" dirty="0"/>
                    </a:p>
                  </a:txBody>
                  <a:tcPr/>
                </a:tc>
                <a:extLst>
                  <a:ext uri="{0D108BD9-81ED-4DB2-BD59-A6C34878D82A}">
                    <a16:rowId xmlns:a16="http://schemas.microsoft.com/office/drawing/2014/main" val="1639017181"/>
                  </a:ext>
                </a:extLst>
              </a:tr>
            </a:tbl>
          </a:graphicData>
        </a:graphic>
      </p:graphicFrame>
    </p:spTree>
    <p:extLst>
      <p:ext uri="{BB962C8B-B14F-4D97-AF65-F5344CB8AC3E}">
        <p14:creationId xmlns:p14="http://schemas.microsoft.com/office/powerpoint/2010/main" val="3227754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204408" cy="1013800"/>
          </a:xfrm>
        </p:spPr>
        <p:txBody>
          <a:bodyPr vert="horz" lIns="91440" tIns="45720" rIns="91440" bIns="45720" rtlCol="0" anchor="b">
            <a:normAutofit/>
          </a:bodyPr>
          <a:lstStyle/>
          <a:p>
            <a:r>
              <a:rPr lang="en-IN" dirty="0"/>
              <a:t>Restrictions of Use</a:t>
            </a: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ED8428"/>
                </a:solidFill>
              </a:rPr>
              <a:pPr/>
              <a:t>2</a:t>
            </a:fld>
            <a:endParaRPr lang="en-US" dirty="0">
              <a:solidFill>
                <a:srgbClr val="ED8428"/>
              </a:solidFill>
            </a:endParaRPr>
          </a:p>
        </p:txBody>
      </p:sp>
      <p:sp>
        <p:nvSpPr>
          <p:cNvPr id="5" name="Content Placeholder 2"/>
          <p:cNvSpPr>
            <a:spLocks noGrp="1"/>
          </p:cNvSpPr>
          <p:nvPr>
            <p:ph idx="1"/>
          </p:nvPr>
        </p:nvSpPr>
        <p:spPr>
          <a:xfrm>
            <a:off x="498555" y="2103551"/>
            <a:ext cx="11287045" cy="4123205"/>
          </a:xfrm>
        </p:spPr>
        <p:txBody>
          <a:bodyPr anchor="t">
            <a:noAutofit/>
          </a:bodyPr>
          <a:lstStyle/>
          <a:p>
            <a:pPr algn="just"/>
            <a:r>
              <a:rPr lang="en-US" sz="2000" dirty="0"/>
              <a:t>The views expressed are those of the presenter and, therefore, do not necessarily represent the views of either the Council of the Institute of Chartered Accountants of India (ICAI) or any Committee(s)/Board(s) thereof</a:t>
            </a:r>
          </a:p>
        </p:txBody>
      </p:sp>
    </p:spTree>
    <p:extLst>
      <p:ext uri="{BB962C8B-B14F-4D97-AF65-F5344CB8AC3E}">
        <p14:creationId xmlns:p14="http://schemas.microsoft.com/office/powerpoint/2010/main" val="311864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913389"/>
          </a:xfrm>
        </p:spPr>
        <p:txBody>
          <a:bodyPr anchor="t">
            <a:noAutofit/>
          </a:bodyPr>
          <a:lstStyle/>
          <a:p>
            <a:pPr algn="just"/>
            <a:r>
              <a:rPr lang="en-US" sz="2000" dirty="0"/>
              <a:t>Design policies and procedures to provide reasonable assurance that it will undertake or continue relationships and engagements only where:</a:t>
            </a:r>
          </a:p>
          <a:p>
            <a:pPr lvl="1" algn="just"/>
            <a:r>
              <a:rPr lang="en-US" sz="2000" dirty="0"/>
              <a:t>It has considered integrity of client and does not have information that would lead it to conclude that client lacks integrity</a:t>
            </a:r>
          </a:p>
          <a:p>
            <a:pPr lvl="1" algn="just"/>
            <a:r>
              <a:rPr lang="en-US" sz="2000" dirty="0"/>
              <a:t>It is competent to perform the engagement and has the capabilities, time and resources to do so</a:t>
            </a:r>
          </a:p>
          <a:p>
            <a:pPr lvl="1" algn="just"/>
            <a:r>
              <a:rPr lang="en-US" sz="2000" dirty="0"/>
              <a:t>It can comply with the ethical requirements</a:t>
            </a:r>
          </a:p>
          <a:p>
            <a:r>
              <a:rPr lang="en-US" sz="2000" dirty="0"/>
              <a:t>The Firm should obtain such information as it considers necessary:</a:t>
            </a:r>
          </a:p>
          <a:p>
            <a:pPr lvl="1"/>
            <a:r>
              <a:rPr lang="en-US" sz="2000" dirty="0"/>
              <a:t>before accepting an engagement with a new client</a:t>
            </a:r>
          </a:p>
          <a:p>
            <a:pPr lvl="1"/>
            <a:r>
              <a:rPr lang="en-US" sz="2000" dirty="0"/>
              <a:t>when deciding whether to continue an existing client relationship and/or engagement</a:t>
            </a:r>
          </a:p>
          <a:p>
            <a:pPr lvl="1"/>
            <a:r>
              <a:rPr lang="en-US" sz="2000" dirty="0"/>
              <a:t>when considering acceptance of a new engagement with an existing client</a:t>
            </a:r>
          </a:p>
          <a:p>
            <a:pPr marL="0" indent="0">
              <a:buNone/>
            </a:pPr>
            <a:r>
              <a:rPr lang="en-US" sz="2000" dirty="0"/>
              <a:t>In case issues have been identified and firm decides to accept or continue  client relationship/ specific engagement, it should document how the issues were resolved</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20</a:t>
            </a:fld>
            <a:endParaRPr lang="en-US" dirty="0">
              <a:solidFill>
                <a:srgbClr val="ED8428"/>
              </a:solidFill>
            </a:endParaRPr>
          </a:p>
        </p:txBody>
      </p:sp>
    </p:spTree>
    <p:extLst>
      <p:ext uri="{BB962C8B-B14F-4D97-AF65-F5344CB8AC3E}">
        <p14:creationId xmlns:p14="http://schemas.microsoft.com/office/powerpoint/2010/main" val="2121064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592598"/>
          </a:xfrm>
        </p:spPr>
        <p:txBody>
          <a:bodyPr anchor="t">
            <a:noAutofit/>
          </a:bodyPr>
          <a:lstStyle/>
          <a:p>
            <a:pPr marL="0" indent="0" algn="just">
              <a:buNone/>
            </a:pPr>
            <a:r>
              <a:rPr lang="en-US" sz="2000" dirty="0"/>
              <a:t>With regard to the integrity of a client, matters that the firm considers include, for example:</a:t>
            </a:r>
          </a:p>
          <a:p>
            <a:pPr algn="just"/>
            <a:r>
              <a:rPr lang="en-US" sz="2000" dirty="0"/>
              <a:t>The identity and business reputation of client’s principal owners, key management, related parties.</a:t>
            </a:r>
          </a:p>
          <a:p>
            <a:pPr algn="just"/>
            <a:r>
              <a:rPr lang="en-US" sz="2000" dirty="0"/>
              <a:t>The nature of the client’s operations, including its business practices.</a:t>
            </a:r>
          </a:p>
          <a:p>
            <a:pPr algn="just"/>
            <a:r>
              <a:rPr lang="en-US" sz="2000" dirty="0"/>
              <a:t>Information concerning the attitude of client’s principal owners, key management and TCWG towards such matters as aggressive interpretation of accounting standards and the internal control environment.</a:t>
            </a:r>
          </a:p>
          <a:p>
            <a:pPr algn="just"/>
            <a:r>
              <a:rPr lang="en-US" sz="2000" dirty="0"/>
              <a:t>Whether the client is aggressively concerned with maintaining the firm’s fees as low as possible.</a:t>
            </a:r>
          </a:p>
          <a:p>
            <a:pPr algn="just"/>
            <a:r>
              <a:rPr lang="en-US" sz="2000" dirty="0"/>
              <a:t>Indications of inappropriate limitation in the scope of work, client might be involved in money laundering or other criminal activities</a:t>
            </a:r>
          </a:p>
          <a:p>
            <a:pPr algn="just"/>
            <a:r>
              <a:rPr lang="en-US" sz="2000" dirty="0"/>
              <a:t>The reasons for the proposed appointment of the firm and non- reappointment of the previous firm.</a:t>
            </a:r>
          </a:p>
          <a:p>
            <a:pPr algn="just"/>
            <a:r>
              <a:rPr lang="en-US" sz="2000" dirty="0"/>
              <a:t>The extent of knowledge a firm will have regarding the integrity of a client will generally grow within the context of an ongoing relationship with that client.</a:t>
            </a:r>
          </a:p>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21</a:t>
            </a:fld>
            <a:endParaRPr lang="en-US" dirty="0">
              <a:solidFill>
                <a:srgbClr val="ED8428"/>
              </a:solidFill>
            </a:endParaRPr>
          </a:p>
        </p:txBody>
      </p:sp>
    </p:spTree>
    <p:extLst>
      <p:ext uri="{BB962C8B-B14F-4D97-AF65-F5344CB8AC3E}">
        <p14:creationId xmlns:p14="http://schemas.microsoft.com/office/powerpoint/2010/main" val="633091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0" indent="0" algn="just">
              <a:buNone/>
            </a:pPr>
            <a:r>
              <a:rPr lang="en-US" sz="2000" dirty="0"/>
              <a:t>Information on such matters that the firm obtains may come from, for example:</a:t>
            </a:r>
          </a:p>
          <a:p>
            <a:pPr algn="just"/>
            <a:r>
              <a:rPr lang="en-US" sz="2000" dirty="0"/>
              <a:t>Communications with existing or previous providers of professional accountancy services to the client in accordance with the Code, and discussions with other third parties.</a:t>
            </a:r>
          </a:p>
          <a:p>
            <a:pPr algn="just"/>
            <a:r>
              <a:rPr lang="en-US" sz="2000" dirty="0"/>
              <a:t>Inquiry of other firm personnel or third parties such as bankers, legal counsel and industry peers.</a:t>
            </a:r>
          </a:p>
          <a:p>
            <a:pPr algn="just"/>
            <a:r>
              <a:rPr lang="en-US" sz="2000" dirty="0"/>
              <a:t>Background searches of relevant databases.</a:t>
            </a:r>
          </a:p>
          <a:p>
            <a:pPr algn="just"/>
            <a:endParaRPr lang="en-US" sz="2000" dirty="0"/>
          </a:p>
          <a:p>
            <a:pPr algn="just"/>
            <a:endParaRPr lang="en-US" sz="2000" dirty="0"/>
          </a:p>
          <a:p>
            <a:pPr marL="0" indent="0" algn="just">
              <a:buNone/>
            </a:pPr>
            <a:r>
              <a:rPr lang="en-US" sz="2000" dirty="0"/>
              <a:t> </a:t>
            </a:r>
          </a:p>
          <a:p>
            <a:pPr algn="just"/>
            <a:endParaRPr lang="en-US" sz="2000" dirty="0"/>
          </a:p>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22</a:t>
            </a:fld>
            <a:endParaRPr lang="en-US" dirty="0">
              <a:solidFill>
                <a:srgbClr val="ED8428"/>
              </a:solidFill>
            </a:endParaRPr>
          </a:p>
        </p:txBody>
      </p:sp>
      <p:graphicFrame>
        <p:nvGraphicFramePr>
          <p:cNvPr id="6" name="Object 5">
            <a:extLst>
              <a:ext uri="{FF2B5EF4-FFF2-40B4-BE49-F238E27FC236}">
                <a16:creationId xmlns:a16="http://schemas.microsoft.com/office/drawing/2014/main" id="{34995631-6862-1DB4-3A50-4343B78FAEDE}"/>
              </a:ext>
            </a:extLst>
          </p:cNvPr>
          <p:cNvGraphicFramePr>
            <a:graphicFrameLocks noChangeAspect="1"/>
          </p:cNvGraphicFramePr>
          <p:nvPr>
            <p:extLst>
              <p:ext uri="{D42A27DB-BD31-4B8C-83A1-F6EECF244321}">
                <p14:modId xmlns:p14="http://schemas.microsoft.com/office/powerpoint/2010/main" val="4159186528"/>
              </p:ext>
            </p:extLst>
          </p:nvPr>
        </p:nvGraphicFramePr>
        <p:xfrm>
          <a:off x="722766" y="4659085"/>
          <a:ext cx="782637" cy="657225"/>
        </p:xfrm>
        <a:graphic>
          <a:graphicData uri="http://schemas.openxmlformats.org/presentationml/2006/ole">
            <mc:AlternateContent xmlns:mc="http://schemas.openxmlformats.org/markup-compatibility/2006">
              <mc:Choice xmlns:v="urn:schemas-microsoft-com:vml" Requires="v">
                <p:oleObj name="Acrobat Document" showAsIcon="1" r:id="rId2" imgW="781920" imgH="657000" progId="AcroExch.Document.7">
                  <p:embed/>
                </p:oleObj>
              </mc:Choice>
              <mc:Fallback>
                <p:oleObj name="Acrobat Document" showAsIcon="1" r:id="rId2" imgW="781920" imgH="657000" progId="AcroExch.Document.7">
                  <p:embed/>
                  <p:pic>
                    <p:nvPicPr>
                      <p:cNvPr id="10" name="Object 9">
                        <a:extLst>
                          <a:ext uri="{FF2B5EF4-FFF2-40B4-BE49-F238E27FC236}">
                            <a16:creationId xmlns:a16="http://schemas.microsoft.com/office/drawing/2014/main" id="{6FEA621D-5CBE-D437-6DF6-DCF3E0A88582}"/>
                          </a:ext>
                        </a:extLst>
                      </p:cNvPr>
                      <p:cNvPicPr/>
                      <p:nvPr/>
                    </p:nvPicPr>
                    <p:blipFill>
                      <a:blip r:embed="rId3"/>
                      <a:stretch>
                        <a:fillRect/>
                      </a:stretch>
                    </p:blipFill>
                    <p:spPr>
                      <a:xfrm>
                        <a:off x="722766" y="4659085"/>
                        <a:ext cx="782637" cy="657225"/>
                      </a:xfrm>
                      <a:prstGeom prst="rect">
                        <a:avLst/>
                      </a:prstGeom>
                    </p:spPr>
                  </p:pic>
                </p:oleObj>
              </mc:Fallback>
            </mc:AlternateContent>
          </a:graphicData>
        </a:graphic>
      </p:graphicFrame>
    </p:spTree>
    <p:extLst>
      <p:ext uri="{BB962C8B-B14F-4D97-AF65-F5344CB8AC3E}">
        <p14:creationId xmlns:p14="http://schemas.microsoft.com/office/powerpoint/2010/main" val="3804244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729123"/>
          </a:xfrm>
        </p:spPr>
        <p:txBody>
          <a:bodyPr anchor="t">
            <a:noAutofit/>
          </a:bodyPr>
          <a:lstStyle/>
          <a:p>
            <a:pPr marL="0" indent="0" algn="just">
              <a:buNone/>
            </a:pPr>
            <a:r>
              <a:rPr lang="en-US" sz="2000" dirty="0"/>
              <a:t>In considering whether the firm has the capabilities, competence, time and resources to undertake a new engagement from a new or an existing client, the firm reviews the specific requirements of the engagement and existing partner and staff profiles at all relevant levels. Matters the firm considers include whether:</a:t>
            </a:r>
          </a:p>
          <a:p>
            <a:pPr algn="just"/>
            <a:r>
              <a:rPr lang="en-US" sz="2000" dirty="0"/>
              <a:t>Firm personnel have knowledge of relevant industries or subject matters</a:t>
            </a:r>
          </a:p>
          <a:p>
            <a:pPr algn="just"/>
            <a:r>
              <a:rPr lang="en-US" sz="2000" dirty="0"/>
              <a:t>Firm personnel have experience with relevant regulatory or reporting requirements, or the ability to gain necessary skills and knowledge effectively</a:t>
            </a:r>
          </a:p>
          <a:p>
            <a:pPr algn="just"/>
            <a:r>
              <a:rPr lang="en-US" sz="2000" dirty="0"/>
              <a:t>The firm has sufficient personnel with necessary capabilities and competence</a:t>
            </a:r>
          </a:p>
          <a:p>
            <a:pPr algn="just"/>
            <a:r>
              <a:rPr lang="en-US" sz="2000" dirty="0"/>
              <a:t>Experts are available, if needed</a:t>
            </a:r>
          </a:p>
          <a:p>
            <a:pPr algn="just"/>
            <a:r>
              <a:rPr lang="en-US" sz="2000" dirty="0"/>
              <a:t>Individuals meeting the criteria and eligibility requirements to perform engagement QC review are available, where applicable</a:t>
            </a:r>
          </a:p>
          <a:p>
            <a:pPr algn="just"/>
            <a:r>
              <a:rPr lang="en-US" sz="2000" dirty="0"/>
              <a:t>The firm would be able to complete the engagement within the reporting deadline</a:t>
            </a:r>
          </a:p>
          <a:p>
            <a:pPr algn="just"/>
            <a:endParaRPr lang="en-US" sz="2000" dirty="0"/>
          </a:p>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23</a:t>
            </a:fld>
            <a:endParaRPr lang="en-US" dirty="0">
              <a:solidFill>
                <a:srgbClr val="ED8428"/>
              </a:solidFill>
            </a:endParaRPr>
          </a:p>
        </p:txBody>
      </p:sp>
    </p:spTree>
    <p:extLst>
      <p:ext uri="{BB962C8B-B14F-4D97-AF65-F5344CB8AC3E}">
        <p14:creationId xmlns:p14="http://schemas.microsoft.com/office/powerpoint/2010/main" val="3070563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algn="just"/>
            <a:r>
              <a:rPr lang="en-US" sz="2000" dirty="0"/>
              <a:t>Where the firm obtains information that would have caused it to decline an engagement if that information had been available earlier, policies and procedures on the continuance of the engagement and the client relationship should include consideration of:</a:t>
            </a:r>
          </a:p>
          <a:p>
            <a:pPr lvl="1" algn="just"/>
            <a:r>
              <a:rPr lang="en-US" sz="2000" dirty="0"/>
              <a:t>The professional and legal responsibilities, including requirement to report to the person who appointed or, in some cases, to regulatory authorities</a:t>
            </a:r>
          </a:p>
          <a:p>
            <a:pPr lvl="1" algn="just"/>
            <a:r>
              <a:rPr lang="en-US" sz="2000" dirty="0"/>
              <a:t>The possibility of withdrawing from the engagement or from both the engagement and the client relationship.</a:t>
            </a:r>
          </a:p>
          <a:p>
            <a:pPr algn="just"/>
            <a:r>
              <a:rPr lang="en-US" sz="2200" dirty="0"/>
              <a:t>Policies and procedures on withdrawal from an engagement or from both the engagement and the client relationship</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24</a:t>
            </a:fld>
            <a:endParaRPr lang="en-US" dirty="0">
              <a:solidFill>
                <a:srgbClr val="ED8428"/>
              </a:solidFill>
            </a:endParaRPr>
          </a:p>
        </p:txBody>
      </p:sp>
      <p:graphicFrame>
        <p:nvGraphicFramePr>
          <p:cNvPr id="6" name="Diagram 5">
            <a:extLst>
              <a:ext uri="{FF2B5EF4-FFF2-40B4-BE49-F238E27FC236}">
                <a16:creationId xmlns:a16="http://schemas.microsoft.com/office/drawing/2014/main" id="{76E1F3A7-359D-8F7A-753E-58D2F29F05CA}"/>
              </a:ext>
            </a:extLst>
          </p:cNvPr>
          <p:cNvGraphicFramePr/>
          <p:nvPr>
            <p:extLst>
              <p:ext uri="{D42A27DB-BD31-4B8C-83A1-F6EECF244321}">
                <p14:modId xmlns:p14="http://schemas.microsoft.com/office/powerpoint/2010/main" val="3470403149"/>
              </p:ext>
            </p:extLst>
          </p:nvPr>
        </p:nvGraphicFramePr>
        <p:xfrm>
          <a:off x="660398" y="5282058"/>
          <a:ext cx="11462775" cy="1139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8902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graphicFrame>
        <p:nvGraphicFramePr>
          <p:cNvPr id="9" name="Content Placeholder 8">
            <a:extLst>
              <a:ext uri="{FF2B5EF4-FFF2-40B4-BE49-F238E27FC236}">
                <a16:creationId xmlns:a16="http://schemas.microsoft.com/office/drawing/2014/main" id="{D5592227-6D7A-ABC8-B8D9-9C22672397B2}"/>
              </a:ext>
            </a:extLst>
          </p:cNvPr>
          <p:cNvGraphicFramePr>
            <a:graphicFrameLocks noGrp="1"/>
          </p:cNvGraphicFramePr>
          <p:nvPr>
            <p:ph idx="1"/>
            <p:extLst>
              <p:ext uri="{D42A27DB-BD31-4B8C-83A1-F6EECF244321}">
                <p14:modId xmlns:p14="http://schemas.microsoft.com/office/powerpoint/2010/main" val="3504159400"/>
              </p:ext>
            </p:extLst>
          </p:nvPr>
        </p:nvGraphicFramePr>
        <p:xfrm>
          <a:off x="498475" y="1900238"/>
          <a:ext cx="11112500" cy="3678237"/>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25</a:t>
            </a:fld>
            <a:endParaRPr lang="en-US" dirty="0">
              <a:solidFill>
                <a:srgbClr val="ED8428"/>
              </a:solidFill>
            </a:endParaRPr>
          </a:p>
        </p:txBody>
      </p:sp>
      <p:sp>
        <p:nvSpPr>
          <p:cNvPr id="10" name="TextBox 9">
            <a:extLst>
              <a:ext uri="{FF2B5EF4-FFF2-40B4-BE49-F238E27FC236}">
                <a16:creationId xmlns:a16="http://schemas.microsoft.com/office/drawing/2014/main" id="{D45B7AF9-615E-B8EF-FD8E-0F68D5885D29}"/>
              </a:ext>
            </a:extLst>
          </p:cNvPr>
          <p:cNvSpPr txBox="1"/>
          <p:nvPr/>
        </p:nvSpPr>
        <p:spPr>
          <a:xfrm>
            <a:off x="498475" y="5578475"/>
            <a:ext cx="10604090" cy="1138773"/>
          </a:xfrm>
          <a:prstGeom prst="rect">
            <a:avLst/>
          </a:prstGeom>
          <a:noFill/>
        </p:spPr>
        <p:txBody>
          <a:bodyPr wrap="square" rtlCol="0">
            <a:spAutoFit/>
          </a:bodyPr>
          <a:lstStyle/>
          <a:p>
            <a:r>
              <a:rPr lang="en-US" sz="1200" b="0" i="0" u="none" strike="noStrike" dirty="0">
                <a:solidFill>
                  <a:srgbClr val="757575"/>
                </a:solidFill>
                <a:effectLst/>
                <a:latin typeface="Times New Roman" panose="02020603050405020304" pitchFamily="18" charset="0"/>
              </a:rPr>
              <a:t>Source: https://www.livemint.com/Companies/BvJdOymz8CVc17oL6gGauO/32-auditorsatlistedfirmshave-resignedin-last-5-months.html</a:t>
            </a:r>
          </a:p>
          <a:p>
            <a:r>
              <a:rPr lang="en-US" dirty="0">
                <a:solidFill>
                  <a:srgbClr val="757575"/>
                </a:solidFill>
                <a:latin typeface="Times New Roman" panose="02020603050405020304" pitchFamily="18" charset="0"/>
              </a:rPr>
              <a:t>Reasons stated were lack of adequate information on the company’s businesses, revenues, tax observations, non-cooperation, mutual exits, health concerns, etc.</a:t>
            </a:r>
          </a:p>
          <a:p>
            <a:endParaRPr lang="en-IN" dirty="0"/>
          </a:p>
        </p:txBody>
      </p:sp>
    </p:spTree>
    <p:extLst>
      <p:ext uri="{BB962C8B-B14F-4D97-AF65-F5344CB8AC3E}">
        <p14:creationId xmlns:p14="http://schemas.microsoft.com/office/powerpoint/2010/main" val="3700196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26</a:t>
            </a:fld>
            <a:endParaRPr lang="en-US" dirty="0">
              <a:solidFill>
                <a:srgbClr val="ED8428"/>
              </a:solidFill>
            </a:endParaRPr>
          </a:p>
        </p:txBody>
      </p:sp>
      <p:sp>
        <p:nvSpPr>
          <p:cNvPr id="6" name="Content Placeholder 5">
            <a:extLst>
              <a:ext uri="{FF2B5EF4-FFF2-40B4-BE49-F238E27FC236}">
                <a16:creationId xmlns:a16="http://schemas.microsoft.com/office/drawing/2014/main" id="{842FF511-DE9A-79C1-BBFE-11212ABEB924}"/>
              </a:ext>
            </a:extLst>
          </p:cNvPr>
          <p:cNvSpPr>
            <a:spLocks noGrp="1"/>
          </p:cNvSpPr>
          <p:nvPr>
            <p:ph idx="1"/>
          </p:nvPr>
        </p:nvSpPr>
        <p:spPr>
          <a:xfrm>
            <a:off x="581192" y="2008653"/>
            <a:ext cx="11029615" cy="4359490"/>
          </a:xfrm>
        </p:spPr>
        <p:txBody>
          <a:bodyPr anchor="t">
            <a:noAutofit/>
          </a:bodyPr>
          <a:lstStyle/>
          <a:p>
            <a:pPr algn="just"/>
            <a:r>
              <a:rPr lang="en-IN" sz="2000" dirty="0">
                <a:solidFill>
                  <a:schemeClr val="tx1"/>
                </a:solidFill>
                <a:effectLst/>
                <a:latin typeface="+mn-lt"/>
                <a:ea typeface="+mn-ea"/>
                <a:cs typeface="+mn-cs"/>
              </a:rPr>
              <a:t>Auditor resigned from Anil Ambani-led Reliance Capital and Reliance Home Finance, citing unsatisfactory response to “certain observations” made by companies as part of the ongoing audit for FY19. Same happened with </a:t>
            </a:r>
            <a:r>
              <a:rPr lang="en-IN" sz="2000" dirty="0" err="1">
                <a:solidFill>
                  <a:schemeClr val="tx1"/>
                </a:solidFill>
                <a:effectLst/>
                <a:latin typeface="+mn-lt"/>
                <a:ea typeface="+mn-ea"/>
                <a:cs typeface="+mn-cs"/>
              </a:rPr>
              <a:t>Vakrangee</a:t>
            </a:r>
            <a:r>
              <a:rPr lang="en-IN" sz="2000" dirty="0">
                <a:solidFill>
                  <a:schemeClr val="tx1"/>
                </a:solidFill>
                <a:effectLst/>
                <a:latin typeface="+mn-lt"/>
                <a:ea typeface="+mn-ea"/>
                <a:cs typeface="+mn-cs"/>
              </a:rPr>
              <a:t> Ltd due to lack of information provided by the company about its election books, bullion and jewellery business resulting </a:t>
            </a:r>
            <a:r>
              <a:rPr lang="en-US" sz="2000" dirty="0">
                <a:solidFill>
                  <a:schemeClr val="tx1"/>
                </a:solidFill>
                <a:effectLst/>
                <a:latin typeface="+mn-lt"/>
                <a:ea typeface="+mn-ea"/>
                <a:cs typeface="+mn-cs"/>
              </a:rPr>
              <a:t>its stock hit lower circuits for 28 sessions.</a:t>
            </a:r>
          </a:p>
          <a:p>
            <a:pPr algn="just"/>
            <a:r>
              <a:rPr lang="en-IN" sz="2000" dirty="0">
                <a:solidFill>
                  <a:schemeClr val="tx1"/>
                </a:solidFill>
                <a:effectLst/>
                <a:latin typeface="+mn-lt"/>
                <a:ea typeface="+mn-ea"/>
                <a:cs typeface="+mn-cs"/>
              </a:rPr>
              <a:t>Auditor stepped down from audit of </a:t>
            </a:r>
            <a:r>
              <a:rPr lang="en-IN" sz="2000" dirty="0" err="1">
                <a:solidFill>
                  <a:schemeClr val="tx1"/>
                </a:solidFill>
                <a:effectLst/>
                <a:latin typeface="+mn-lt"/>
                <a:ea typeface="+mn-ea"/>
                <a:cs typeface="+mn-cs"/>
              </a:rPr>
              <a:t>Manpasand</a:t>
            </a:r>
            <a:r>
              <a:rPr lang="en-IN" sz="2000" dirty="0">
                <a:solidFill>
                  <a:schemeClr val="tx1"/>
                </a:solidFill>
                <a:effectLst/>
                <a:latin typeface="+mn-lt"/>
                <a:ea typeface="+mn-ea"/>
                <a:cs typeface="+mn-cs"/>
              </a:rPr>
              <a:t> Beverages, just a few days before the declaration of annual results. As per reports, the auditor made the move due to lack of cooperation from the company in sharing documents to support costs, revenues and capital expenditure at the company. </a:t>
            </a:r>
            <a:r>
              <a:rPr lang="en-US" sz="2000" dirty="0">
                <a:solidFill>
                  <a:schemeClr val="tx1"/>
                </a:solidFill>
                <a:effectLst/>
                <a:latin typeface="+mn-lt"/>
                <a:ea typeface="+mn-ea"/>
                <a:cs typeface="+mn-cs"/>
              </a:rPr>
              <a:t>Stock hit the lower circuit for six sessions to fall 55.24%.</a:t>
            </a:r>
          </a:p>
          <a:p>
            <a:pPr algn="just"/>
            <a:r>
              <a:rPr lang="en-IN" sz="2000" dirty="0">
                <a:solidFill>
                  <a:schemeClr val="tx1"/>
                </a:solidFill>
                <a:effectLst/>
                <a:latin typeface="+mn-lt"/>
                <a:ea typeface="+mn-ea"/>
                <a:cs typeface="+mn-cs"/>
              </a:rPr>
              <a:t>Auditors resigned from Bhushan Steel Ltd, </a:t>
            </a:r>
            <a:r>
              <a:rPr lang="en-IN" sz="2000" dirty="0" err="1">
                <a:solidFill>
                  <a:schemeClr val="tx1"/>
                </a:solidFill>
                <a:effectLst/>
                <a:latin typeface="+mn-lt"/>
                <a:ea typeface="+mn-ea"/>
                <a:cs typeface="+mn-cs"/>
              </a:rPr>
              <a:t>Kovai</a:t>
            </a:r>
            <a:r>
              <a:rPr lang="en-IN" sz="2000" dirty="0">
                <a:solidFill>
                  <a:schemeClr val="tx1"/>
                </a:solidFill>
                <a:effectLst/>
                <a:latin typeface="+mn-lt"/>
                <a:ea typeface="+mn-ea"/>
                <a:cs typeface="+mn-cs"/>
              </a:rPr>
              <a:t> Medical </a:t>
            </a:r>
            <a:r>
              <a:rPr lang="en-IN" sz="2000" dirty="0" err="1">
                <a:solidFill>
                  <a:schemeClr val="tx1"/>
                </a:solidFill>
                <a:effectLst/>
                <a:latin typeface="+mn-lt"/>
                <a:ea typeface="+mn-ea"/>
                <a:cs typeface="+mn-cs"/>
              </a:rPr>
              <a:t>Center</a:t>
            </a:r>
            <a:r>
              <a:rPr lang="en-IN" sz="2000" dirty="0">
                <a:solidFill>
                  <a:schemeClr val="tx1"/>
                </a:solidFill>
                <a:effectLst/>
                <a:latin typeface="+mn-lt"/>
                <a:ea typeface="+mn-ea"/>
                <a:cs typeface="+mn-cs"/>
              </a:rPr>
              <a:t> and Hospital Ltd (KMCH), </a:t>
            </a:r>
            <a:r>
              <a:rPr lang="en-IN" sz="2000" dirty="0" err="1">
                <a:solidFill>
                  <a:schemeClr val="tx1"/>
                </a:solidFill>
                <a:effectLst/>
                <a:latin typeface="+mn-lt"/>
                <a:ea typeface="+mn-ea"/>
                <a:cs typeface="+mn-cs"/>
              </a:rPr>
              <a:t>Pricol</a:t>
            </a:r>
            <a:r>
              <a:rPr lang="en-IN" sz="2000" dirty="0">
                <a:solidFill>
                  <a:schemeClr val="tx1"/>
                </a:solidFill>
                <a:effectLst/>
                <a:latin typeface="+mn-lt"/>
                <a:ea typeface="+mn-ea"/>
                <a:cs typeface="+mn-cs"/>
              </a:rPr>
              <a:t> Ltd and LGB Forge</a:t>
            </a:r>
          </a:p>
          <a:p>
            <a:pPr algn="just"/>
            <a:r>
              <a:rPr lang="en-US" sz="2000" dirty="0">
                <a:solidFill>
                  <a:schemeClr val="tx1"/>
                </a:solidFill>
                <a:effectLst/>
                <a:latin typeface="+mn-lt"/>
                <a:ea typeface="+mn-ea"/>
                <a:cs typeface="+mn-cs"/>
              </a:rPr>
              <a:t>Resignation before completion of audit seriously hampers investor confidence and leaves them with a lack of reliable information for taking their financial decisions.</a:t>
            </a:r>
          </a:p>
          <a:p>
            <a:pPr algn="just"/>
            <a:endParaRPr lang="en-IN" sz="2000" dirty="0">
              <a:solidFill>
                <a:schemeClr val="tx1"/>
              </a:solidFill>
              <a:effectLst/>
              <a:latin typeface="+mn-lt"/>
              <a:ea typeface="+mn-ea"/>
              <a:cs typeface="+mn-cs"/>
            </a:endParaRPr>
          </a:p>
        </p:txBody>
      </p:sp>
    </p:spTree>
    <p:extLst>
      <p:ext uri="{BB962C8B-B14F-4D97-AF65-F5344CB8AC3E}">
        <p14:creationId xmlns:p14="http://schemas.microsoft.com/office/powerpoint/2010/main" val="600884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27</a:t>
            </a:fld>
            <a:endParaRPr lang="en-US" dirty="0">
              <a:solidFill>
                <a:srgbClr val="ED8428"/>
              </a:solidFill>
            </a:endParaRPr>
          </a:p>
        </p:txBody>
      </p:sp>
      <p:graphicFrame>
        <p:nvGraphicFramePr>
          <p:cNvPr id="8" name="Diagram 7">
            <a:extLst>
              <a:ext uri="{FF2B5EF4-FFF2-40B4-BE49-F238E27FC236}">
                <a16:creationId xmlns:a16="http://schemas.microsoft.com/office/drawing/2014/main" id="{06DD11BA-DE5C-BE69-BBC4-24C6E80C71DD}"/>
              </a:ext>
            </a:extLst>
          </p:cNvPr>
          <p:cNvGraphicFramePr/>
          <p:nvPr>
            <p:extLst>
              <p:ext uri="{D42A27DB-BD31-4B8C-83A1-F6EECF244321}">
                <p14:modId xmlns:p14="http://schemas.microsoft.com/office/powerpoint/2010/main" val="2255944728"/>
              </p:ext>
            </p:extLst>
          </p:nvPr>
        </p:nvGraphicFramePr>
        <p:xfrm>
          <a:off x="581192" y="1839840"/>
          <a:ext cx="11217518" cy="46530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7392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28</a:t>
            </a:fld>
            <a:endParaRPr lang="en-US" dirty="0">
              <a:solidFill>
                <a:srgbClr val="ED8428"/>
              </a:solidFill>
            </a:endParaRPr>
          </a:p>
        </p:txBody>
      </p:sp>
      <p:sp>
        <p:nvSpPr>
          <p:cNvPr id="3" name="Content Placeholder 2">
            <a:extLst>
              <a:ext uri="{FF2B5EF4-FFF2-40B4-BE49-F238E27FC236}">
                <a16:creationId xmlns:a16="http://schemas.microsoft.com/office/drawing/2014/main" id="{8FAA97F8-2C07-5890-CF77-0B2C54E2EA4E}"/>
              </a:ext>
            </a:extLst>
          </p:cNvPr>
          <p:cNvSpPr>
            <a:spLocks noGrp="1"/>
          </p:cNvSpPr>
          <p:nvPr>
            <p:ph idx="1"/>
          </p:nvPr>
        </p:nvSpPr>
        <p:spPr>
          <a:xfrm>
            <a:off x="498555" y="1900277"/>
            <a:ext cx="11112253" cy="3678303"/>
          </a:xfrm>
        </p:spPr>
        <p:txBody>
          <a:bodyPr anchor="t">
            <a:noAutofit/>
          </a:bodyPr>
          <a:lstStyle/>
          <a:p>
            <a:pPr marL="0" indent="0" algn="just">
              <a:buNone/>
            </a:pPr>
            <a:r>
              <a:rPr lang="en-US" sz="2000" dirty="0"/>
              <a:t>Other conditions relating to resignation:</a:t>
            </a:r>
          </a:p>
          <a:p>
            <a:pPr algn="just"/>
            <a:r>
              <a:rPr lang="en-US" sz="2000" dirty="0"/>
              <a:t>Report the concerns to Audit Committee</a:t>
            </a:r>
          </a:p>
          <a:p>
            <a:pPr algn="just"/>
            <a:endParaRPr lang="en-US" sz="2000" dirty="0"/>
          </a:p>
          <a:p>
            <a:pPr algn="just"/>
            <a:endParaRPr lang="en-US" sz="2000" dirty="0"/>
          </a:p>
          <a:p>
            <a:pPr algn="just"/>
            <a:endParaRPr lang="en-US" sz="2000" dirty="0"/>
          </a:p>
          <a:p>
            <a:pPr algn="just"/>
            <a:endParaRPr lang="en-US" sz="2000" dirty="0"/>
          </a:p>
          <a:p>
            <a:pPr algn="just"/>
            <a:endParaRPr lang="en-US" sz="2000" dirty="0"/>
          </a:p>
          <a:p>
            <a:pPr algn="just"/>
            <a:r>
              <a:rPr lang="en-US" sz="2000" dirty="0"/>
              <a:t>Non-receipt of information – Disclaimer opinion</a:t>
            </a:r>
          </a:p>
          <a:p>
            <a:pPr algn="just"/>
            <a:r>
              <a:rPr lang="en-US" sz="2000" dirty="0"/>
              <a:t>Client shall ensure that above provisions are included in terms of appointment of auditor. If already appointed, terms shall be suitably modified. The practicing CS to certify compliance of said provisions in secretarial report</a:t>
            </a:r>
          </a:p>
        </p:txBody>
      </p:sp>
      <p:graphicFrame>
        <p:nvGraphicFramePr>
          <p:cNvPr id="6" name="Diagram 5">
            <a:extLst>
              <a:ext uri="{FF2B5EF4-FFF2-40B4-BE49-F238E27FC236}">
                <a16:creationId xmlns:a16="http://schemas.microsoft.com/office/drawing/2014/main" id="{73D2C111-8544-4CB2-4288-9DF87492C21A}"/>
              </a:ext>
            </a:extLst>
          </p:cNvPr>
          <p:cNvGraphicFramePr/>
          <p:nvPr>
            <p:extLst>
              <p:ext uri="{D42A27DB-BD31-4B8C-83A1-F6EECF244321}">
                <p14:modId xmlns:p14="http://schemas.microsoft.com/office/powerpoint/2010/main" val="1256601435"/>
              </p:ext>
            </p:extLst>
          </p:nvPr>
        </p:nvGraphicFramePr>
        <p:xfrm>
          <a:off x="365432" y="2196718"/>
          <a:ext cx="11245376" cy="2967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5885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3: Acceptance and Continuance of Client Relationships and Specific Engagements</a:t>
            </a:r>
            <a:endParaRPr lang="en-IN"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29</a:t>
            </a:fld>
            <a:endParaRPr lang="en-US" dirty="0">
              <a:solidFill>
                <a:srgbClr val="ED8428"/>
              </a:solidFill>
            </a:endParaRPr>
          </a:p>
        </p:txBody>
      </p:sp>
      <p:sp>
        <p:nvSpPr>
          <p:cNvPr id="3" name="Content Placeholder 2">
            <a:extLst>
              <a:ext uri="{FF2B5EF4-FFF2-40B4-BE49-F238E27FC236}">
                <a16:creationId xmlns:a16="http://schemas.microsoft.com/office/drawing/2014/main" id="{8FAA97F8-2C07-5890-CF77-0B2C54E2EA4E}"/>
              </a:ext>
            </a:extLst>
          </p:cNvPr>
          <p:cNvSpPr>
            <a:spLocks noGrp="1"/>
          </p:cNvSpPr>
          <p:nvPr>
            <p:ph idx="1"/>
          </p:nvPr>
        </p:nvSpPr>
        <p:spPr>
          <a:xfrm>
            <a:off x="498555" y="1900277"/>
            <a:ext cx="11112253" cy="4592598"/>
          </a:xfrm>
        </p:spPr>
        <p:txBody>
          <a:bodyPr anchor="t">
            <a:noAutofit/>
          </a:bodyPr>
          <a:lstStyle/>
          <a:p>
            <a:pPr marL="0" indent="0" algn="just">
              <a:buNone/>
            </a:pPr>
            <a:r>
              <a:rPr lang="en-US" sz="2000" dirty="0"/>
              <a:t>NFRA provisions:</a:t>
            </a:r>
          </a:p>
          <a:p>
            <a:pPr algn="just"/>
            <a:r>
              <a:rPr lang="en-US" sz="2000" dirty="0"/>
              <a:t>Listed companies and certain other companies (as specified in rule 3 of NFRA rules) shall inform the NFRA within 30 days of the commencement of NFRA rules, in Form NFRA-1, the particulars of the auditor.</a:t>
            </a:r>
          </a:p>
          <a:p>
            <a:pPr algn="just"/>
            <a:r>
              <a:rPr lang="en-US" sz="2000" dirty="0"/>
              <a:t>Every auditor referred to in Rule 3 shall file a return with NFRA on or before 30th November every year in Form NFRA-2</a:t>
            </a:r>
          </a:p>
          <a:p>
            <a:pPr algn="just"/>
            <a:endParaRPr lang="en-US" sz="2000" dirty="0"/>
          </a:p>
          <a:p>
            <a:pPr algn="just"/>
            <a:endParaRPr lang="en-US" sz="2000" dirty="0"/>
          </a:p>
          <a:p>
            <a:pPr marL="0" indent="0" algn="just">
              <a:buNone/>
            </a:pPr>
            <a:r>
              <a:rPr lang="en-US" sz="2000" dirty="0"/>
              <a:t>    </a:t>
            </a:r>
          </a:p>
        </p:txBody>
      </p:sp>
    </p:spTree>
    <p:extLst>
      <p:ext uri="{BB962C8B-B14F-4D97-AF65-F5344CB8AC3E}">
        <p14:creationId xmlns:p14="http://schemas.microsoft.com/office/powerpoint/2010/main" val="3547172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3051624"/>
            <a:ext cx="11029615" cy="1112417"/>
          </a:xfrm>
        </p:spPr>
        <p:txBody>
          <a:bodyPr>
            <a:normAutofit/>
          </a:bodyPr>
          <a:lstStyle/>
          <a:p>
            <a:pPr algn="just"/>
            <a:r>
              <a:rPr lang="en-US" dirty="0"/>
              <a:t>Standard on QC (SQC) 1</a:t>
            </a:r>
            <a:endParaRPr lang="en-IN" dirty="0"/>
          </a:p>
        </p:txBody>
      </p:sp>
      <p:sp>
        <p:nvSpPr>
          <p:cNvPr id="3" name="Text Placeholder 2"/>
          <p:cNvSpPr>
            <a:spLocks noGrp="1"/>
          </p:cNvSpPr>
          <p:nvPr>
            <p:ph type="body" idx="1"/>
          </p:nvPr>
        </p:nvSpPr>
        <p:spPr>
          <a:xfrm>
            <a:off x="581192" y="4252685"/>
            <a:ext cx="11029615" cy="889287"/>
          </a:xfrm>
        </p:spPr>
        <p:txBody>
          <a:bodyPr>
            <a:normAutofit/>
          </a:bodyPr>
          <a:lstStyle/>
          <a:p>
            <a:pPr algn="just"/>
            <a:r>
              <a:rPr lang="en-US" dirty="0"/>
              <a:t>QC for Firms that Perform Audits and Reviews of Historical Financial Information,  and Other Assurance and Related Services Engagements</a:t>
            </a:r>
            <a:endParaRPr lang="en-IN" dirty="0"/>
          </a:p>
        </p:txBody>
      </p:sp>
    </p:spTree>
    <p:extLst>
      <p:ext uri="{BB962C8B-B14F-4D97-AF65-F5344CB8AC3E}">
        <p14:creationId xmlns:p14="http://schemas.microsoft.com/office/powerpoint/2010/main" val="33440045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4: Human Resources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729123"/>
          </a:xfrm>
        </p:spPr>
        <p:txBody>
          <a:bodyPr anchor="t">
            <a:noAutofit/>
          </a:bodyPr>
          <a:lstStyle/>
          <a:p>
            <a:pPr algn="just"/>
            <a:r>
              <a:rPr lang="en-US" sz="2000" dirty="0"/>
              <a:t>The firm's policies and procedures should be designed to provide it with reasonable assurance that:</a:t>
            </a:r>
          </a:p>
          <a:p>
            <a:pPr lvl="1" algn="just"/>
            <a:r>
              <a:rPr lang="en-US" sz="2000" dirty="0"/>
              <a:t>It has sufficient personnel with capabilities and competence </a:t>
            </a:r>
          </a:p>
          <a:p>
            <a:pPr lvl="1" algn="just"/>
            <a:r>
              <a:rPr lang="en-US" sz="2000" dirty="0"/>
              <a:t>Personnel are committed to ethical principles necessary to perform its engagements in accordance with professional standards, regulatory and legal requirements</a:t>
            </a:r>
          </a:p>
          <a:p>
            <a:pPr lvl="1" algn="just"/>
            <a:r>
              <a:rPr lang="en-US" sz="2000" dirty="0"/>
              <a:t>Enable the Firm or engagement partners to issue reports that are appropriate in the circumstances</a:t>
            </a:r>
          </a:p>
          <a:p>
            <a:pPr algn="just"/>
            <a:r>
              <a:rPr lang="en-US" sz="2000" dirty="0"/>
              <a:t>Such policies and procedures address the following personnel issues:</a:t>
            </a:r>
          </a:p>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30</a:t>
            </a:fld>
            <a:endParaRPr lang="en-US" dirty="0">
              <a:solidFill>
                <a:srgbClr val="ED8428"/>
              </a:solidFill>
            </a:endParaRPr>
          </a:p>
        </p:txBody>
      </p:sp>
      <p:graphicFrame>
        <p:nvGraphicFramePr>
          <p:cNvPr id="9" name="Diagram 8">
            <a:extLst>
              <a:ext uri="{FF2B5EF4-FFF2-40B4-BE49-F238E27FC236}">
                <a16:creationId xmlns:a16="http://schemas.microsoft.com/office/drawing/2014/main" id="{936CE64E-15CF-87D7-0833-D82AC3B56808}"/>
              </a:ext>
            </a:extLst>
          </p:cNvPr>
          <p:cNvGraphicFramePr/>
          <p:nvPr>
            <p:extLst>
              <p:ext uri="{D42A27DB-BD31-4B8C-83A1-F6EECF244321}">
                <p14:modId xmlns:p14="http://schemas.microsoft.com/office/powerpoint/2010/main" val="2732251012"/>
              </p:ext>
            </p:extLst>
          </p:nvPr>
        </p:nvGraphicFramePr>
        <p:xfrm>
          <a:off x="984864" y="4409768"/>
          <a:ext cx="7067755" cy="2053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58806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4: Human Resources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592598"/>
          </a:xfrm>
        </p:spPr>
        <p:txBody>
          <a:bodyPr anchor="t">
            <a:noAutofit/>
          </a:bodyPr>
          <a:lstStyle/>
          <a:p>
            <a:pPr algn="just"/>
            <a:r>
              <a:rPr lang="en-US" sz="2000" dirty="0"/>
              <a:t>The firm should assign responsibility for each engagement to an engagement partner. The firm should establish policies and procedures requiring that:</a:t>
            </a:r>
          </a:p>
          <a:p>
            <a:pPr lvl="1" algn="just"/>
            <a:r>
              <a:rPr lang="en-US" sz="2000" dirty="0"/>
              <a:t>The identity and role of the engagement partner are communicated to key members of the client’s management and those charged with governance</a:t>
            </a:r>
          </a:p>
          <a:p>
            <a:pPr lvl="1" algn="just"/>
            <a:r>
              <a:rPr lang="en-US" sz="2000" dirty="0"/>
              <a:t>The engagement partner has appropriate capabilities, competence, authority and time to perform the role</a:t>
            </a:r>
          </a:p>
          <a:p>
            <a:pPr lvl="1" algn="just"/>
            <a:r>
              <a:rPr lang="en-US" sz="2000" dirty="0"/>
              <a:t>The responsibilities of engagement partner are clearly defined and communicated to that partner.</a:t>
            </a:r>
          </a:p>
          <a:p>
            <a:pPr algn="just"/>
            <a:r>
              <a:rPr lang="en-US" sz="2000" dirty="0"/>
              <a:t>The firm should also assign appropriate staff with the necessary capabilities, competence and time to perform engagements in accordance with professional standards and regulatory and legal requirements, and to enable the firm or engagement partners to issue reports that are appropriate in the circumstances</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31</a:t>
            </a:fld>
            <a:endParaRPr lang="en-US" dirty="0">
              <a:solidFill>
                <a:srgbClr val="ED8428"/>
              </a:solidFill>
            </a:endParaRPr>
          </a:p>
        </p:txBody>
      </p:sp>
    </p:spTree>
    <p:extLst>
      <p:ext uri="{BB962C8B-B14F-4D97-AF65-F5344CB8AC3E}">
        <p14:creationId xmlns:p14="http://schemas.microsoft.com/office/powerpoint/2010/main" val="5447962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4: Human Resources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324000" lvl="1" indent="0">
              <a:buNone/>
            </a:pPr>
            <a:endParaRPr lang="en-US" sz="2000" dirty="0"/>
          </a:p>
          <a:p>
            <a:pPr lvl="1"/>
            <a:endParaRPr lang="en-US" sz="1800" dirty="0"/>
          </a:p>
          <a:p>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32</a:t>
            </a:fld>
            <a:endParaRPr lang="en-US" dirty="0">
              <a:solidFill>
                <a:srgbClr val="ED8428"/>
              </a:solidFill>
            </a:endParaRPr>
          </a:p>
        </p:txBody>
      </p:sp>
      <p:graphicFrame>
        <p:nvGraphicFramePr>
          <p:cNvPr id="6" name="Table 6">
            <a:extLst>
              <a:ext uri="{FF2B5EF4-FFF2-40B4-BE49-F238E27FC236}">
                <a16:creationId xmlns:a16="http://schemas.microsoft.com/office/drawing/2014/main" id="{6094EAE5-7A89-D8D0-82D2-E798D464D277}"/>
              </a:ext>
            </a:extLst>
          </p:cNvPr>
          <p:cNvGraphicFramePr>
            <a:graphicFrameLocks noGrp="1"/>
          </p:cNvGraphicFramePr>
          <p:nvPr>
            <p:extLst>
              <p:ext uri="{D42A27DB-BD31-4B8C-83A1-F6EECF244321}">
                <p14:modId xmlns:p14="http://schemas.microsoft.com/office/powerpoint/2010/main" val="1818908995"/>
              </p:ext>
            </p:extLst>
          </p:nvPr>
        </p:nvGraphicFramePr>
        <p:xfrm>
          <a:off x="489812" y="1900277"/>
          <a:ext cx="11194890" cy="4395274"/>
        </p:xfrm>
        <a:graphic>
          <a:graphicData uri="http://schemas.openxmlformats.org/drawingml/2006/table">
            <a:tbl>
              <a:tblPr bandRow="1">
                <a:tableStyleId>{5C22544A-7EE6-4342-B048-85BDC9FD1C3A}</a:tableStyleId>
              </a:tblPr>
              <a:tblGrid>
                <a:gridCol w="3828576">
                  <a:extLst>
                    <a:ext uri="{9D8B030D-6E8A-4147-A177-3AD203B41FA5}">
                      <a16:colId xmlns:a16="http://schemas.microsoft.com/office/drawing/2014/main" val="2537895016"/>
                    </a:ext>
                  </a:extLst>
                </a:gridCol>
                <a:gridCol w="7366314">
                  <a:extLst>
                    <a:ext uri="{9D8B030D-6E8A-4147-A177-3AD203B41FA5}">
                      <a16:colId xmlns:a16="http://schemas.microsoft.com/office/drawing/2014/main" val="3001703066"/>
                    </a:ext>
                  </a:extLst>
                </a:gridCol>
              </a:tblGrid>
              <a:tr h="1118866">
                <a:tc>
                  <a:txBody>
                    <a:bodyPr/>
                    <a:lstStyle/>
                    <a:p>
                      <a:pPr algn="just"/>
                      <a:r>
                        <a:rPr lang="en-US" dirty="0"/>
                        <a:t>Personnel who are hired possess the characteristics that enable them to perform competently</a:t>
                      </a:r>
                      <a:endParaRPr lang="en-IN" dirty="0"/>
                    </a:p>
                  </a:txBody>
                  <a:tcPr/>
                </a:tc>
                <a:tc>
                  <a:txBody>
                    <a:bodyPr/>
                    <a:lstStyle/>
                    <a:p>
                      <a:pPr marL="285750" indent="-285750" algn="just">
                        <a:buFont typeface="Arial" panose="020B0604020202020204" pitchFamily="34" charset="0"/>
                        <a:buChar char="•"/>
                      </a:pPr>
                      <a:r>
                        <a:rPr lang="en-US" dirty="0"/>
                        <a:t>Designating an individual in firm to be responsible</a:t>
                      </a:r>
                    </a:p>
                    <a:p>
                      <a:pPr marL="285750" indent="-285750" algn="just">
                        <a:buFont typeface="Arial" panose="020B0604020202020204" pitchFamily="34" charset="0"/>
                        <a:buChar char="•"/>
                      </a:pPr>
                      <a:r>
                        <a:rPr lang="en-US" dirty="0"/>
                        <a:t>Establishing understanding among the partners about the qualifications, attributes, achievements and experiences</a:t>
                      </a:r>
                    </a:p>
                    <a:p>
                      <a:pPr marL="285750" indent="-285750" algn="just">
                        <a:buFont typeface="Arial" panose="020B0604020202020204" pitchFamily="34" charset="0"/>
                        <a:buChar char="•"/>
                      </a:pPr>
                      <a:r>
                        <a:rPr lang="en-US" dirty="0"/>
                        <a:t>Setting guidelines for hiring experienced personnel</a:t>
                      </a:r>
                      <a:endParaRPr lang="en-IN" dirty="0"/>
                    </a:p>
                  </a:txBody>
                  <a:tcPr/>
                </a:tc>
                <a:extLst>
                  <a:ext uri="{0D108BD9-81ED-4DB2-BD59-A6C34878D82A}">
                    <a16:rowId xmlns:a16="http://schemas.microsoft.com/office/drawing/2014/main" val="2176496828"/>
                  </a:ext>
                </a:extLst>
              </a:tr>
              <a:tr h="1118866">
                <a:tc>
                  <a:txBody>
                    <a:bodyPr/>
                    <a:lstStyle/>
                    <a:p>
                      <a:pPr algn="just"/>
                      <a:r>
                        <a:rPr lang="en-US" dirty="0"/>
                        <a:t>Determine capabilities and competencies required for an engagement, including those required of the engagement partner</a:t>
                      </a:r>
                      <a:endParaRPr lang="en-IN" dirty="0"/>
                    </a:p>
                  </a:txBody>
                  <a:tcPr/>
                </a:tc>
                <a:tc>
                  <a:txBody>
                    <a:bodyPr/>
                    <a:lstStyle/>
                    <a:p>
                      <a:pPr marL="285750" indent="-285750" algn="just">
                        <a:buFont typeface="Arial" panose="020B0604020202020204" pitchFamily="34" charset="0"/>
                        <a:buChar char="•"/>
                      </a:pPr>
                      <a:r>
                        <a:rPr lang="en-US" dirty="0"/>
                        <a:t>Role of firm’s system of QC for ensuring integrity</a:t>
                      </a:r>
                    </a:p>
                    <a:p>
                      <a:pPr marL="285750" indent="-285750" algn="just">
                        <a:buFont typeface="Arial" panose="020B0604020202020204" pitchFamily="34" charset="0"/>
                        <a:buChar char="•"/>
                      </a:pPr>
                      <a:r>
                        <a:rPr lang="en-US" dirty="0"/>
                        <a:t>Industry in which the client operates</a:t>
                      </a:r>
                    </a:p>
                    <a:p>
                      <a:pPr marL="285750" indent="-285750" algn="just">
                        <a:buFont typeface="Arial" panose="020B0604020202020204" pitchFamily="34" charset="0"/>
                        <a:buChar char="•"/>
                      </a:pPr>
                      <a:r>
                        <a:rPr lang="en-US" dirty="0"/>
                        <a:t>Professional standards applicable</a:t>
                      </a:r>
                    </a:p>
                    <a:p>
                      <a:pPr marL="285750" indent="-285750" algn="just">
                        <a:buFont typeface="Arial" panose="020B0604020202020204" pitchFamily="34" charset="0"/>
                        <a:buChar char="•"/>
                      </a:pPr>
                      <a:r>
                        <a:rPr lang="en-US" dirty="0"/>
                        <a:t>Skills that contribute to sound professional judgement</a:t>
                      </a:r>
                      <a:endParaRPr lang="en-IN" dirty="0"/>
                    </a:p>
                  </a:txBody>
                  <a:tcPr/>
                </a:tc>
                <a:extLst>
                  <a:ext uri="{0D108BD9-81ED-4DB2-BD59-A6C34878D82A}">
                    <a16:rowId xmlns:a16="http://schemas.microsoft.com/office/drawing/2014/main" val="1702423128"/>
                  </a:ext>
                </a:extLst>
              </a:tr>
              <a:tr h="860666">
                <a:tc>
                  <a:txBody>
                    <a:bodyPr/>
                    <a:lstStyle/>
                    <a:p>
                      <a:pPr algn="just"/>
                      <a:r>
                        <a:rPr lang="en-US" dirty="0"/>
                        <a:t>Determine capabilities/competencies possessed by personnel</a:t>
                      </a:r>
                      <a:endParaRPr lang="en-IN" dirty="0"/>
                    </a:p>
                  </a:txBody>
                  <a:tcPr/>
                </a:tc>
                <a:tc>
                  <a:txBody>
                    <a:bodyPr/>
                    <a:lstStyle/>
                    <a:p>
                      <a:pPr marL="285750" indent="-285750" algn="just">
                        <a:buFont typeface="Arial" panose="020B0604020202020204" pitchFamily="34" charset="0"/>
                        <a:buChar char="•"/>
                      </a:pPr>
                      <a:r>
                        <a:rPr lang="en-US" dirty="0"/>
                        <a:t>Establishing criteria for evaluating personnel characteristics</a:t>
                      </a:r>
                    </a:p>
                    <a:p>
                      <a:pPr marL="285750" indent="-285750" algn="just">
                        <a:buFont typeface="Arial" panose="020B0604020202020204" pitchFamily="34" charset="0"/>
                        <a:buChar char="•"/>
                      </a:pPr>
                      <a:r>
                        <a:rPr lang="en-US" dirty="0"/>
                        <a:t>Annual evaluation of personnel</a:t>
                      </a:r>
                      <a:endParaRPr lang="en-IN" dirty="0"/>
                    </a:p>
                  </a:txBody>
                  <a:tcPr/>
                </a:tc>
                <a:extLst>
                  <a:ext uri="{0D108BD9-81ED-4DB2-BD59-A6C34878D82A}">
                    <a16:rowId xmlns:a16="http://schemas.microsoft.com/office/drawing/2014/main" val="1639017181"/>
                  </a:ext>
                </a:extLst>
              </a:tr>
              <a:tr h="1157168">
                <a:tc>
                  <a:txBody>
                    <a:bodyPr/>
                    <a:lstStyle/>
                    <a:p>
                      <a:r>
                        <a:rPr lang="en-US" dirty="0"/>
                        <a:t>Assign the responsibility for each</a:t>
                      </a:r>
                    </a:p>
                    <a:p>
                      <a:r>
                        <a:rPr lang="en-US" dirty="0"/>
                        <a:t>engagement to an engagement</a:t>
                      </a:r>
                    </a:p>
                    <a:p>
                      <a:r>
                        <a:rPr lang="en-US" dirty="0"/>
                        <a:t>partner</a:t>
                      </a:r>
                      <a:endParaRPr lang="en-IN" dirty="0"/>
                    </a:p>
                  </a:txBody>
                  <a:tcPr/>
                </a:tc>
                <a:tc>
                  <a:txBody>
                    <a:bodyPr/>
                    <a:lstStyle/>
                    <a:p>
                      <a:pPr marL="285750" indent="-285750" algn="just">
                        <a:buFont typeface="Arial" panose="020B0604020202020204" pitchFamily="34" charset="0"/>
                        <a:buChar char="•"/>
                      </a:pPr>
                      <a:r>
                        <a:rPr lang="en-US" dirty="0"/>
                        <a:t>Communication of identity and role of partner to client</a:t>
                      </a:r>
                    </a:p>
                    <a:p>
                      <a:pPr marL="285750" indent="-285750" algn="just">
                        <a:buFont typeface="Arial" panose="020B0604020202020204" pitchFamily="34" charset="0"/>
                        <a:buChar char="•"/>
                      </a:pPr>
                      <a:r>
                        <a:rPr lang="en-US" dirty="0"/>
                        <a:t>Monitoring the workload and availability of partners</a:t>
                      </a:r>
                      <a:endParaRPr lang="en-IN" dirty="0"/>
                    </a:p>
                  </a:txBody>
                  <a:tcPr/>
                </a:tc>
                <a:extLst>
                  <a:ext uri="{0D108BD9-81ED-4DB2-BD59-A6C34878D82A}">
                    <a16:rowId xmlns:a16="http://schemas.microsoft.com/office/drawing/2014/main" val="3266653731"/>
                  </a:ext>
                </a:extLst>
              </a:tr>
            </a:tbl>
          </a:graphicData>
        </a:graphic>
      </p:graphicFrame>
    </p:spTree>
    <p:extLst>
      <p:ext uri="{BB962C8B-B14F-4D97-AF65-F5344CB8AC3E}">
        <p14:creationId xmlns:p14="http://schemas.microsoft.com/office/powerpoint/2010/main" val="17634706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4: Human Resources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324000" lvl="1" indent="0">
              <a:buNone/>
            </a:pPr>
            <a:endParaRPr lang="en-US" sz="2000" dirty="0"/>
          </a:p>
          <a:p>
            <a:pPr lvl="1"/>
            <a:endParaRPr lang="en-US" sz="1800" dirty="0"/>
          </a:p>
          <a:p>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33</a:t>
            </a:fld>
            <a:endParaRPr lang="en-US" dirty="0">
              <a:solidFill>
                <a:srgbClr val="ED8428"/>
              </a:solidFill>
            </a:endParaRPr>
          </a:p>
        </p:txBody>
      </p:sp>
      <p:graphicFrame>
        <p:nvGraphicFramePr>
          <p:cNvPr id="6" name="Table 6">
            <a:extLst>
              <a:ext uri="{FF2B5EF4-FFF2-40B4-BE49-F238E27FC236}">
                <a16:creationId xmlns:a16="http://schemas.microsoft.com/office/drawing/2014/main" id="{6094EAE5-7A89-D8D0-82D2-E798D464D277}"/>
              </a:ext>
            </a:extLst>
          </p:cNvPr>
          <p:cNvGraphicFramePr>
            <a:graphicFrameLocks noGrp="1"/>
          </p:cNvGraphicFramePr>
          <p:nvPr>
            <p:extLst>
              <p:ext uri="{D42A27DB-BD31-4B8C-83A1-F6EECF244321}">
                <p14:modId xmlns:p14="http://schemas.microsoft.com/office/powerpoint/2010/main" val="2614140578"/>
              </p:ext>
            </p:extLst>
          </p:nvPr>
        </p:nvGraphicFramePr>
        <p:xfrm>
          <a:off x="501445" y="1900277"/>
          <a:ext cx="11183257" cy="4389120"/>
        </p:xfrm>
        <a:graphic>
          <a:graphicData uri="http://schemas.openxmlformats.org/drawingml/2006/table">
            <a:tbl>
              <a:tblPr bandRow="1">
                <a:tableStyleId>{5C22544A-7EE6-4342-B048-85BDC9FD1C3A}</a:tableStyleId>
              </a:tblPr>
              <a:tblGrid>
                <a:gridCol w="3816943">
                  <a:extLst>
                    <a:ext uri="{9D8B030D-6E8A-4147-A177-3AD203B41FA5}">
                      <a16:colId xmlns:a16="http://schemas.microsoft.com/office/drawing/2014/main" val="2537895016"/>
                    </a:ext>
                  </a:extLst>
                </a:gridCol>
                <a:gridCol w="7366314">
                  <a:extLst>
                    <a:ext uri="{9D8B030D-6E8A-4147-A177-3AD203B41FA5}">
                      <a16:colId xmlns:a16="http://schemas.microsoft.com/office/drawing/2014/main" val="3001703066"/>
                    </a:ext>
                  </a:extLst>
                </a:gridCol>
              </a:tblGrid>
              <a:tr h="1118866">
                <a:tc>
                  <a:txBody>
                    <a:bodyPr/>
                    <a:lstStyle/>
                    <a:p>
                      <a:pPr algn="just"/>
                      <a:r>
                        <a:rPr lang="en-US" dirty="0"/>
                        <a:t>Assign personnel (including partners) based on knowledge, skills, and abilities required and the nature/ extent of supervision needed</a:t>
                      </a:r>
                      <a:endParaRPr lang="en-IN" dirty="0"/>
                    </a:p>
                  </a:txBody>
                  <a:tcPr/>
                </a:tc>
                <a:tc>
                  <a:txBody>
                    <a:bodyPr/>
                    <a:lstStyle/>
                    <a:p>
                      <a:pPr marL="285750" indent="-285750">
                        <a:buFont typeface="Arial" panose="020B0604020202020204" pitchFamily="34" charset="0"/>
                        <a:buChar char="•"/>
                      </a:pPr>
                      <a:r>
                        <a:rPr lang="en-US" dirty="0"/>
                        <a:t>Assigning personnel based on engagement type, size, complexity</a:t>
                      </a:r>
                    </a:p>
                    <a:p>
                      <a:pPr marL="285750" indent="-285750">
                        <a:buFont typeface="Arial" panose="020B0604020202020204" pitchFamily="34" charset="0"/>
                        <a:buChar char="•"/>
                      </a:pPr>
                      <a:r>
                        <a:rPr lang="en-US" dirty="0"/>
                        <a:t>Designating partner to be responsible for partner manager assignments</a:t>
                      </a:r>
                    </a:p>
                    <a:p>
                      <a:pPr marL="285750" indent="-285750">
                        <a:buFont typeface="Arial" panose="020B0604020202020204" pitchFamily="34" charset="0"/>
                        <a:buChar char="•"/>
                      </a:pPr>
                      <a:r>
                        <a:rPr lang="en-US" dirty="0"/>
                        <a:t>MP approval in case of high-risk engagements</a:t>
                      </a:r>
                      <a:endParaRPr lang="en-IN" dirty="0"/>
                    </a:p>
                  </a:txBody>
                  <a:tcPr/>
                </a:tc>
                <a:extLst>
                  <a:ext uri="{0D108BD9-81ED-4DB2-BD59-A6C34878D82A}">
                    <a16:rowId xmlns:a16="http://schemas.microsoft.com/office/drawing/2014/main" val="2176496828"/>
                  </a:ext>
                </a:extLst>
              </a:tr>
              <a:tr h="111886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Personnel participate in general and industry-specific continuing professional education and development (CPED) activities that enable them to accomplish assigned responsibilities	</a:t>
                      </a:r>
                    </a:p>
                  </a:txBody>
                  <a:tcPr/>
                </a:tc>
                <a:tc>
                  <a:txBody>
                    <a:bodyPr/>
                    <a:lstStyle/>
                    <a:p>
                      <a:pPr marL="285750" indent="-285750">
                        <a:buFont typeface="Arial" panose="020B0604020202020204" pitchFamily="34" charset="0"/>
                        <a:buChar char="•"/>
                      </a:pPr>
                      <a:r>
                        <a:rPr lang="en-US" dirty="0"/>
                        <a:t>Assigning responsibility to partner to maintain CPED</a:t>
                      </a:r>
                    </a:p>
                    <a:p>
                      <a:pPr marL="285750" indent="-285750">
                        <a:buFont typeface="Arial" panose="020B0604020202020204" pitchFamily="34" charset="0"/>
                        <a:buChar char="•"/>
                      </a:pPr>
                      <a:r>
                        <a:rPr lang="en-US" dirty="0"/>
                        <a:t>Encouraging participation at each level</a:t>
                      </a:r>
                    </a:p>
                    <a:p>
                      <a:pPr marL="285750" indent="-285750">
                        <a:buFont typeface="Arial" panose="020B0604020202020204" pitchFamily="34" charset="0"/>
                        <a:buChar char="•"/>
                      </a:pPr>
                      <a:r>
                        <a:rPr lang="en-US" dirty="0"/>
                        <a:t>Communicating and distributing to personnel changes in accounting, auditing and QC standards</a:t>
                      </a:r>
                      <a:endParaRPr lang="en-IN" dirty="0"/>
                    </a:p>
                  </a:txBody>
                  <a:tcPr/>
                </a:tc>
                <a:extLst>
                  <a:ext uri="{0D108BD9-81ED-4DB2-BD59-A6C34878D82A}">
                    <a16:rowId xmlns:a16="http://schemas.microsoft.com/office/drawing/2014/main" val="1702423128"/>
                  </a:ext>
                </a:extLst>
              </a:tr>
              <a:tr h="86066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Personnel selected for advancement have the qualifications to fulfill the responsibilities they will be called on to assume</a:t>
                      </a:r>
                    </a:p>
                  </a:txBody>
                  <a:tcPr/>
                </a:tc>
                <a:tc>
                  <a:txBody>
                    <a:bodyPr/>
                    <a:lstStyle/>
                    <a:p>
                      <a:pPr marL="285750" indent="-285750" algn="just">
                        <a:buFont typeface="Arial" panose="020B0604020202020204" pitchFamily="34" charset="0"/>
                        <a:buChar char="•"/>
                      </a:pPr>
                      <a:r>
                        <a:rPr lang="en-US" dirty="0"/>
                        <a:t>Assigning responsibility to partner to establish criteria for evaluating personnel, inform personnel on criteria for advancement</a:t>
                      </a:r>
                    </a:p>
                    <a:p>
                      <a:pPr marL="285750" indent="-285750" algn="just">
                        <a:buFont typeface="Arial" panose="020B0604020202020204" pitchFamily="34" charset="0"/>
                        <a:buChar char="•"/>
                      </a:pPr>
                      <a:r>
                        <a:rPr lang="en-US" dirty="0"/>
                        <a:t>Counselling personnel on progress and career opportunities</a:t>
                      </a:r>
                    </a:p>
                    <a:p>
                      <a:pPr marL="285750" indent="-285750" algn="just">
                        <a:buFont typeface="Arial" panose="020B0604020202020204" pitchFamily="34" charset="0"/>
                        <a:buChar char="•"/>
                      </a:pPr>
                      <a:r>
                        <a:rPr lang="en-US" dirty="0"/>
                        <a:t>Evaluating partners periodically by counselling, peer evaluation or self appraisal</a:t>
                      </a:r>
                      <a:endParaRPr lang="en-IN" dirty="0"/>
                    </a:p>
                  </a:txBody>
                  <a:tcPr/>
                </a:tc>
                <a:extLst>
                  <a:ext uri="{0D108BD9-81ED-4DB2-BD59-A6C34878D82A}">
                    <a16:rowId xmlns:a16="http://schemas.microsoft.com/office/drawing/2014/main" val="1639017181"/>
                  </a:ext>
                </a:extLst>
              </a:tr>
            </a:tbl>
          </a:graphicData>
        </a:graphic>
      </p:graphicFrame>
    </p:spTree>
    <p:extLst>
      <p:ext uri="{BB962C8B-B14F-4D97-AF65-F5344CB8AC3E}">
        <p14:creationId xmlns:p14="http://schemas.microsoft.com/office/powerpoint/2010/main" val="15758893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592598"/>
          </a:xfrm>
        </p:spPr>
        <p:txBody>
          <a:bodyPr anchor="t">
            <a:noAutofit/>
          </a:bodyPr>
          <a:lstStyle/>
          <a:p>
            <a:r>
              <a:rPr lang="en-US" sz="2000" dirty="0"/>
              <a:t>Design policies &amp; procedures to provide reasonable assurance that</a:t>
            </a:r>
          </a:p>
          <a:p>
            <a:pPr lvl="1" algn="just"/>
            <a:r>
              <a:rPr lang="en-US" sz="2000" dirty="0"/>
              <a:t>Engagements are performed in accordance with professional standards and regulatory/legal requirements</a:t>
            </a:r>
          </a:p>
          <a:p>
            <a:pPr lvl="1"/>
            <a:r>
              <a:rPr lang="en-US" sz="2000" dirty="0"/>
              <a:t>Firm or partner issues reports that are appropriate in the circumstances</a:t>
            </a:r>
          </a:p>
          <a:p>
            <a:r>
              <a:rPr lang="en-US" sz="2000" b="1" dirty="0"/>
              <a:t>Supervision</a:t>
            </a:r>
          </a:p>
          <a:p>
            <a:pPr lvl="1"/>
            <a:r>
              <a:rPr lang="en-US" sz="2000" dirty="0"/>
              <a:t>Tracking progress of engagement</a:t>
            </a:r>
          </a:p>
          <a:p>
            <a:pPr lvl="1"/>
            <a:r>
              <a:rPr lang="en-US" sz="2000" dirty="0"/>
              <a:t>Considering capabilities and competence of individual members of the engagement team</a:t>
            </a:r>
          </a:p>
          <a:p>
            <a:pPr lvl="1"/>
            <a:r>
              <a:rPr lang="en-US" sz="2000" dirty="0"/>
              <a:t>Addressing significant issues arising during the engagement</a:t>
            </a:r>
          </a:p>
          <a:p>
            <a:pPr lvl="1" algn="just"/>
            <a:r>
              <a:rPr lang="en-US" sz="2000" dirty="0"/>
              <a:t>Identifying matters for consultation or consideration by more experienced engagement team members</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34</a:t>
            </a:fld>
            <a:endParaRPr lang="en-US" dirty="0">
              <a:solidFill>
                <a:srgbClr val="ED8428"/>
              </a:solidFill>
            </a:endParaRPr>
          </a:p>
        </p:txBody>
      </p:sp>
    </p:spTree>
    <p:extLst>
      <p:ext uri="{BB962C8B-B14F-4D97-AF65-F5344CB8AC3E}">
        <p14:creationId xmlns:p14="http://schemas.microsoft.com/office/powerpoint/2010/main" val="39657948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r>
              <a:rPr lang="en-US" sz="2000" b="1" dirty="0"/>
              <a:t>Considerations for a Reviewer:</a:t>
            </a:r>
            <a:endParaRPr lang="en-US" sz="2000" dirty="0"/>
          </a:p>
          <a:p>
            <a:pPr lvl="1"/>
            <a:r>
              <a:rPr lang="en-US" sz="2000" dirty="0"/>
              <a:t>Work is performed in accordance with standards and requirements</a:t>
            </a:r>
          </a:p>
          <a:p>
            <a:pPr lvl="1"/>
            <a:r>
              <a:rPr lang="en-US" sz="2000" dirty="0"/>
              <a:t>Significant matters are raised for further consideration</a:t>
            </a:r>
          </a:p>
          <a:p>
            <a:pPr lvl="1"/>
            <a:r>
              <a:rPr lang="en-US" sz="2000" dirty="0"/>
              <a:t>Appropriate consultations and conclusion are documented</a:t>
            </a:r>
          </a:p>
          <a:p>
            <a:pPr lvl="1"/>
            <a:r>
              <a:rPr lang="en-US" sz="2000" dirty="0"/>
              <a:t>Need to revise the nature, timing and extent of work performed</a:t>
            </a:r>
          </a:p>
          <a:p>
            <a:pPr lvl="1"/>
            <a:r>
              <a:rPr lang="en-US" sz="2000" dirty="0"/>
              <a:t>Work performed supports the conclusion and is documented</a:t>
            </a:r>
          </a:p>
          <a:p>
            <a:pPr lvl="1"/>
            <a:r>
              <a:rPr lang="en-US" sz="2000" dirty="0"/>
              <a:t>Evidence obtained is sufficient and appropriate</a:t>
            </a:r>
          </a:p>
          <a:p>
            <a:pPr lvl="1"/>
            <a:r>
              <a:rPr lang="en-US" sz="2000" dirty="0"/>
              <a:t>Objectives of engagement procedures have been achieved</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35</a:t>
            </a:fld>
            <a:endParaRPr lang="en-US" dirty="0">
              <a:solidFill>
                <a:srgbClr val="ED8428"/>
              </a:solidFill>
            </a:endParaRPr>
          </a:p>
        </p:txBody>
      </p:sp>
    </p:spTree>
    <p:extLst>
      <p:ext uri="{BB962C8B-B14F-4D97-AF65-F5344CB8AC3E}">
        <p14:creationId xmlns:p14="http://schemas.microsoft.com/office/powerpoint/2010/main" val="12391566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0" indent="0">
              <a:buNone/>
            </a:pPr>
            <a:r>
              <a:rPr lang="en-US" sz="2000" b="1" dirty="0"/>
              <a:t>Consultation:</a:t>
            </a:r>
          </a:p>
          <a:p>
            <a:pPr lvl="1"/>
            <a:r>
              <a:rPr lang="en-US" sz="2000" dirty="0"/>
              <a:t>Establish policies procedures to provide reasonable assurance that:</a:t>
            </a:r>
          </a:p>
          <a:p>
            <a:pPr lvl="2"/>
            <a:r>
              <a:rPr lang="en-US" sz="1800" dirty="0"/>
              <a:t>Appropriate consultation takes place on difficult or contentious matters</a:t>
            </a:r>
          </a:p>
          <a:p>
            <a:pPr lvl="2"/>
            <a:r>
              <a:rPr lang="en-US" sz="1800" dirty="0"/>
              <a:t>Sufficient resources are available to enable appropriate consultation to take place</a:t>
            </a:r>
          </a:p>
          <a:p>
            <a:pPr lvl="2"/>
            <a:r>
              <a:rPr lang="en-US" sz="1800" dirty="0"/>
              <a:t>Nature and scope of such consultations are documented</a:t>
            </a:r>
          </a:p>
          <a:p>
            <a:pPr lvl="2"/>
            <a:r>
              <a:rPr lang="en-US" sz="1800" dirty="0"/>
              <a:t>Conclusions resulting from consultations are documented and implemented</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36</a:t>
            </a:fld>
            <a:endParaRPr lang="en-US" dirty="0">
              <a:solidFill>
                <a:srgbClr val="ED8428"/>
              </a:solidFill>
            </a:endParaRPr>
          </a:p>
        </p:txBody>
      </p:sp>
    </p:spTree>
    <p:extLst>
      <p:ext uri="{BB962C8B-B14F-4D97-AF65-F5344CB8AC3E}">
        <p14:creationId xmlns:p14="http://schemas.microsoft.com/office/powerpoint/2010/main" val="36865287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0" indent="0">
              <a:buNone/>
            </a:pPr>
            <a:r>
              <a:rPr lang="en-US" sz="2000" b="1" dirty="0"/>
              <a:t>Consultation:</a:t>
            </a:r>
          </a:p>
          <a:p>
            <a:r>
              <a:rPr lang="en-US" sz="2000" dirty="0"/>
              <a:t>Consultation uses appropriate research resources as well as the collective experience and technical expertise of the firm</a:t>
            </a:r>
          </a:p>
          <a:p>
            <a:r>
              <a:rPr lang="en-US" sz="2000" dirty="0"/>
              <a:t>A firm needing to consult externally, for example, a firm without appropriate internal resources, may take advantage of advisory services provided by </a:t>
            </a:r>
          </a:p>
          <a:p>
            <a:pPr lvl="1"/>
            <a:r>
              <a:rPr lang="en-US" sz="2000" dirty="0"/>
              <a:t>other firms, or</a:t>
            </a:r>
          </a:p>
          <a:p>
            <a:pPr lvl="1"/>
            <a:r>
              <a:rPr lang="en-US" sz="2000" dirty="0"/>
              <a:t>professional and regulatory bodies</a:t>
            </a:r>
          </a:p>
          <a:p>
            <a:r>
              <a:rPr lang="en-US" sz="2000" dirty="0"/>
              <a:t>The documentation is sufficiently complete and detailed to enable an understanding of:</a:t>
            </a:r>
          </a:p>
          <a:p>
            <a:pPr lvl="1"/>
            <a:r>
              <a:rPr lang="en-US" sz="2000" dirty="0"/>
              <a:t>The issue on which consultation was sought; and</a:t>
            </a:r>
          </a:p>
          <a:p>
            <a:pPr lvl="1"/>
            <a:r>
              <a:rPr lang="en-US" sz="2000" dirty="0"/>
              <a:t>The results of the consultation, including any decisions taken, the basis for those decisions and how they were implemented.</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37</a:t>
            </a:fld>
            <a:endParaRPr lang="en-US" dirty="0">
              <a:solidFill>
                <a:srgbClr val="ED8428"/>
              </a:solidFill>
            </a:endParaRPr>
          </a:p>
        </p:txBody>
      </p:sp>
    </p:spTree>
    <p:extLst>
      <p:ext uri="{BB962C8B-B14F-4D97-AF65-F5344CB8AC3E}">
        <p14:creationId xmlns:p14="http://schemas.microsoft.com/office/powerpoint/2010/main" val="10887934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467866"/>
          </a:xfrm>
        </p:spPr>
        <p:txBody>
          <a:bodyPr anchor="t">
            <a:noAutofit/>
          </a:bodyPr>
          <a:lstStyle/>
          <a:p>
            <a:pPr marL="0" indent="0">
              <a:buNone/>
            </a:pPr>
            <a:r>
              <a:rPr lang="en-US" sz="2000" b="1" dirty="0"/>
              <a:t>Engagement QC Review:</a:t>
            </a:r>
          </a:p>
          <a:p>
            <a:pPr algn="just"/>
            <a:r>
              <a:rPr lang="en-US" sz="2000" dirty="0"/>
              <a:t>Establish policies and procedures for appropriate engagements, an engagement QC review that provides an objective evaluation of significant judgments made by engagement team and conclusions reached in formulating the report</a:t>
            </a:r>
          </a:p>
          <a:p>
            <a:pPr algn="just"/>
            <a:r>
              <a:rPr lang="en-US" sz="2000" dirty="0"/>
              <a:t>Such policies and procedures should:</a:t>
            </a:r>
          </a:p>
          <a:p>
            <a:pPr lvl="1" algn="just"/>
            <a:r>
              <a:rPr lang="en-US" sz="2000" dirty="0"/>
              <a:t>Require an engagement QC review for all audits of financial statements of listed entities</a:t>
            </a:r>
          </a:p>
          <a:p>
            <a:pPr lvl="1" algn="just"/>
            <a:r>
              <a:rPr lang="en-US" sz="2000" dirty="0"/>
              <a:t>Set out criteria against which all other audits and reviews of historical financial information, and other assurance and related services engagements should be evaluated to determine whether an engagement QC review should be performed</a:t>
            </a:r>
          </a:p>
          <a:p>
            <a:pPr lvl="1" algn="just"/>
            <a:r>
              <a:rPr lang="en-US" sz="2000" dirty="0"/>
              <a:t>Require an engagement QC review for all engagements meeting the criteria established</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38</a:t>
            </a:fld>
            <a:endParaRPr lang="en-US" dirty="0">
              <a:solidFill>
                <a:srgbClr val="ED8428"/>
              </a:solidFill>
            </a:endParaRPr>
          </a:p>
        </p:txBody>
      </p:sp>
    </p:spTree>
    <p:extLst>
      <p:ext uri="{BB962C8B-B14F-4D97-AF65-F5344CB8AC3E}">
        <p14:creationId xmlns:p14="http://schemas.microsoft.com/office/powerpoint/2010/main" val="16325748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0" indent="0" algn="just">
              <a:buNone/>
            </a:pPr>
            <a:r>
              <a:rPr lang="en-US" sz="2000" dirty="0"/>
              <a:t>Criteria for the Eligibility of Engagement QC Reviewers</a:t>
            </a:r>
          </a:p>
          <a:p>
            <a:pPr algn="just"/>
            <a:r>
              <a:rPr lang="en-US" sz="2000" dirty="0"/>
              <a:t>The firm’s policies and procedures should address the appointment of engagement QC reviewers and establish their eligibility through:</a:t>
            </a:r>
          </a:p>
          <a:p>
            <a:pPr lvl="1" algn="just"/>
            <a:r>
              <a:rPr lang="en-US" sz="1800" dirty="0"/>
              <a:t>The technical qualifications required to perform the role, including the necessary experience and authority; and</a:t>
            </a:r>
          </a:p>
          <a:p>
            <a:pPr lvl="1" algn="just"/>
            <a:r>
              <a:rPr lang="en-US" sz="1800" dirty="0"/>
              <a:t>The degree to which an engagement QC reviewer can be consulted on the engagement without compromising the reviewer’s objectivity.</a:t>
            </a:r>
            <a:endParaRPr lang="en-US" sz="2000" dirty="0"/>
          </a:p>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39</a:t>
            </a:fld>
            <a:endParaRPr lang="en-US" dirty="0">
              <a:solidFill>
                <a:srgbClr val="ED8428"/>
              </a:solidFill>
            </a:endParaRPr>
          </a:p>
        </p:txBody>
      </p:sp>
    </p:spTree>
    <p:extLst>
      <p:ext uri="{BB962C8B-B14F-4D97-AF65-F5344CB8AC3E}">
        <p14:creationId xmlns:p14="http://schemas.microsoft.com/office/powerpoint/2010/main" val="4273010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EFF3D-3AD3-A2C4-BB28-410DD1CBDEBB}"/>
              </a:ext>
            </a:extLst>
          </p:cNvPr>
          <p:cNvSpPr>
            <a:spLocks noGrp="1"/>
          </p:cNvSpPr>
          <p:nvPr>
            <p:ph type="title"/>
          </p:nvPr>
        </p:nvSpPr>
        <p:spPr/>
        <p:txBody>
          <a:bodyPr>
            <a:normAutofit/>
          </a:bodyPr>
          <a:lstStyle/>
          <a:p>
            <a:r>
              <a:rPr lang="en-IN" dirty="0"/>
              <a:t>WHY THIS SESSION?</a:t>
            </a:r>
          </a:p>
        </p:txBody>
      </p:sp>
      <p:sp>
        <p:nvSpPr>
          <p:cNvPr id="3" name="Content Placeholder 2">
            <a:extLst>
              <a:ext uri="{FF2B5EF4-FFF2-40B4-BE49-F238E27FC236}">
                <a16:creationId xmlns:a16="http://schemas.microsoft.com/office/drawing/2014/main" id="{58D0055A-0514-DC44-4D45-61F98630A039}"/>
              </a:ext>
            </a:extLst>
          </p:cNvPr>
          <p:cNvSpPr>
            <a:spLocks noGrp="1"/>
          </p:cNvSpPr>
          <p:nvPr>
            <p:ph idx="1"/>
          </p:nvPr>
        </p:nvSpPr>
        <p:spPr>
          <a:xfrm>
            <a:off x="498555" y="2008653"/>
            <a:ext cx="11029615" cy="4147191"/>
          </a:xfrm>
        </p:spPr>
        <p:txBody>
          <a:bodyPr anchor="t">
            <a:noAutofit/>
          </a:bodyPr>
          <a:lstStyle/>
          <a:p>
            <a:pPr algn="just"/>
            <a:r>
              <a:rPr lang="en-US" sz="2200" dirty="0"/>
              <a:t>Over the last decade or so, regulators all over the world have been commenting adversely on the quality of work done by audit firms and there is a general perception that we, as a collective body are not interested in quality of work but are perhaps driven largely by commercial considerations</a:t>
            </a:r>
          </a:p>
          <a:p>
            <a:pPr algn="just"/>
            <a:r>
              <a:rPr lang="en-US" sz="2200" dirty="0"/>
              <a:t>The profession is at cross-roads</a:t>
            </a:r>
          </a:p>
          <a:p>
            <a:pPr algn="just"/>
            <a:r>
              <a:rPr lang="en-US" sz="2200" dirty="0"/>
              <a:t>The profession must collectively address this issue without which there will be no future</a:t>
            </a:r>
          </a:p>
          <a:p>
            <a:pPr marL="0" indent="0" algn="just">
              <a:buNone/>
            </a:pPr>
            <a:endParaRPr lang="en-US" sz="2200" dirty="0"/>
          </a:p>
        </p:txBody>
      </p:sp>
      <p:sp>
        <p:nvSpPr>
          <p:cNvPr id="5" name="Slide Number Placeholder 4">
            <a:extLst>
              <a:ext uri="{FF2B5EF4-FFF2-40B4-BE49-F238E27FC236}">
                <a16:creationId xmlns:a16="http://schemas.microsoft.com/office/drawing/2014/main" id="{DBCC7025-506D-72AC-6D9C-5337E2AA5D0D}"/>
              </a:ext>
            </a:extLst>
          </p:cNvPr>
          <p:cNvSpPr>
            <a:spLocks noGrp="1"/>
          </p:cNvSpPr>
          <p:nvPr>
            <p:ph type="sldNum" sz="quarter" idx="12"/>
          </p:nvPr>
        </p:nvSpPr>
        <p:spPr/>
        <p:txBody>
          <a:bodyPr/>
          <a:lstStyle/>
          <a:p>
            <a:fld id="{D57F1E4F-1CFF-5643-939E-217C01CDF565}" type="slidenum">
              <a:rPr lang="en-US" smtClean="0">
                <a:solidFill>
                  <a:srgbClr val="ED8428"/>
                </a:solidFill>
              </a:rPr>
              <a:pPr/>
              <a:t>4</a:t>
            </a:fld>
            <a:endParaRPr lang="en-US" dirty="0">
              <a:solidFill>
                <a:srgbClr val="ED8428"/>
              </a:solidFill>
            </a:endParaRPr>
          </a:p>
        </p:txBody>
      </p:sp>
    </p:spTree>
    <p:extLst>
      <p:ext uri="{BB962C8B-B14F-4D97-AF65-F5344CB8AC3E}">
        <p14:creationId xmlns:p14="http://schemas.microsoft.com/office/powerpoint/2010/main" val="6986361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592598"/>
          </a:xfrm>
        </p:spPr>
        <p:txBody>
          <a:bodyPr anchor="t">
            <a:noAutofit/>
          </a:bodyPr>
          <a:lstStyle/>
          <a:p>
            <a:pPr algn="just"/>
            <a:r>
              <a:rPr lang="en-US" sz="2000" dirty="0"/>
              <a:t>The firm’s policies and procedures should require the completion of the engagement QC review before the report is issued</a:t>
            </a:r>
          </a:p>
          <a:p>
            <a:pPr algn="just"/>
            <a:r>
              <a:rPr lang="en-US" sz="2000" dirty="0"/>
              <a:t>The firm should establish policies and procedures setting out:</a:t>
            </a:r>
          </a:p>
          <a:p>
            <a:pPr lvl="1" algn="just"/>
            <a:r>
              <a:rPr lang="en-US" sz="2000" dirty="0"/>
              <a:t>Nature, timing and extent of an engagement QC review</a:t>
            </a:r>
          </a:p>
          <a:p>
            <a:pPr lvl="1" algn="just"/>
            <a:r>
              <a:rPr lang="en-US" sz="2000" dirty="0"/>
              <a:t>Criteria for the eligibility of engagement QC reviewers</a:t>
            </a:r>
          </a:p>
          <a:p>
            <a:pPr lvl="1" algn="just"/>
            <a:r>
              <a:rPr lang="en-US" sz="2000" dirty="0"/>
              <a:t>Documentation requirements for an engagement QC review</a:t>
            </a:r>
          </a:p>
          <a:p>
            <a:pPr algn="just"/>
            <a:r>
              <a:rPr lang="en-US" sz="2000" dirty="0"/>
              <a:t>Firm’s policies and procedures should address the appointment of engagement QC reviewers and establish their eligibility through:</a:t>
            </a:r>
          </a:p>
          <a:p>
            <a:pPr algn="just"/>
            <a:r>
              <a:rPr lang="en-US" sz="2000" dirty="0"/>
              <a:t>Technical qualifications required to perform the role, including the necessary experience and authority</a:t>
            </a:r>
          </a:p>
          <a:p>
            <a:pPr algn="just"/>
            <a:r>
              <a:rPr lang="en-US" sz="2000" dirty="0"/>
              <a:t>Degree to which an engagement QC reviewer can be consulted on the engagement without compromising reviewer’s objectivity</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40</a:t>
            </a:fld>
            <a:endParaRPr lang="en-US" dirty="0">
              <a:solidFill>
                <a:srgbClr val="ED8428"/>
              </a:solidFill>
            </a:endParaRPr>
          </a:p>
        </p:txBody>
      </p:sp>
    </p:spTree>
    <p:extLst>
      <p:ext uri="{BB962C8B-B14F-4D97-AF65-F5344CB8AC3E}">
        <p14:creationId xmlns:p14="http://schemas.microsoft.com/office/powerpoint/2010/main" val="22588199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592598"/>
          </a:xfrm>
        </p:spPr>
        <p:txBody>
          <a:bodyPr anchor="t">
            <a:noAutofit/>
          </a:bodyPr>
          <a:lstStyle/>
          <a:p>
            <a:pPr algn="just"/>
            <a:r>
              <a:rPr lang="en-US" sz="2000" dirty="0"/>
              <a:t>The firm’s policies and procedures are designed to maintain the objectivity of the engagement QC reviewer.  The engagement QC reviewer</a:t>
            </a:r>
          </a:p>
          <a:p>
            <a:pPr lvl="1" algn="just"/>
            <a:r>
              <a:rPr lang="en-US" sz="2000" dirty="0"/>
              <a:t>Is not selected by the engagement partner</a:t>
            </a:r>
          </a:p>
          <a:p>
            <a:pPr lvl="1" algn="just"/>
            <a:r>
              <a:rPr lang="en-US" sz="2000" dirty="0"/>
              <a:t>Does not otherwise participate in engagement during the period of review</a:t>
            </a:r>
          </a:p>
          <a:p>
            <a:pPr lvl="1" algn="just"/>
            <a:r>
              <a:rPr lang="en-US" sz="2000" dirty="0"/>
              <a:t>Does not make decisions for engagement team</a:t>
            </a:r>
          </a:p>
          <a:p>
            <a:pPr lvl="1" algn="just"/>
            <a:r>
              <a:rPr lang="en-US" sz="2000" dirty="0"/>
              <a:t>Is not subject to other considerations that would threaten the reviewer’s objectivity</a:t>
            </a:r>
          </a:p>
          <a:p>
            <a:pPr algn="just"/>
            <a:r>
              <a:rPr lang="en-US" sz="2000" dirty="0"/>
              <a:t>Suitably qualified external persons may be contracted where sole practitioners or small firms identify engagements requiring engagement QC reviews. Alternatively, some sole practitioners or small firms may wish to use other firms to facilitate engagement QC reviews.</a:t>
            </a:r>
          </a:p>
          <a:p>
            <a:pPr algn="just"/>
            <a:endParaRPr lang="en-US" sz="2000" dirty="0"/>
          </a:p>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41</a:t>
            </a:fld>
            <a:endParaRPr lang="en-US" dirty="0">
              <a:solidFill>
                <a:srgbClr val="ED8428"/>
              </a:solidFill>
            </a:endParaRPr>
          </a:p>
        </p:txBody>
      </p:sp>
    </p:spTree>
    <p:extLst>
      <p:ext uri="{BB962C8B-B14F-4D97-AF65-F5344CB8AC3E}">
        <p14:creationId xmlns:p14="http://schemas.microsoft.com/office/powerpoint/2010/main" val="24959130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42</a:t>
            </a:fld>
            <a:endParaRPr lang="en-US" dirty="0">
              <a:solidFill>
                <a:srgbClr val="ED8428"/>
              </a:solidFill>
            </a:endParaRPr>
          </a:p>
        </p:txBody>
      </p:sp>
      <p:graphicFrame>
        <p:nvGraphicFramePr>
          <p:cNvPr id="6" name="Table 6">
            <a:extLst>
              <a:ext uri="{FF2B5EF4-FFF2-40B4-BE49-F238E27FC236}">
                <a16:creationId xmlns:a16="http://schemas.microsoft.com/office/drawing/2014/main" id="{109F88E5-F49F-068B-6731-700070B7A0E6}"/>
              </a:ext>
            </a:extLst>
          </p:cNvPr>
          <p:cNvGraphicFramePr>
            <a:graphicFrameLocks noGrp="1"/>
          </p:cNvGraphicFramePr>
          <p:nvPr>
            <p:extLst>
              <p:ext uri="{D42A27DB-BD31-4B8C-83A1-F6EECF244321}">
                <p14:modId xmlns:p14="http://schemas.microsoft.com/office/powerpoint/2010/main" val="1302922990"/>
              </p:ext>
            </p:extLst>
          </p:nvPr>
        </p:nvGraphicFramePr>
        <p:xfrm>
          <a:off x="501445" y="1900277"/>
          <a:ext cx="11183257" cy="4410706"/>
        </p:xfrm>
        <a:graphic>
          <a:graphicData uri="http://schemas.openxmlformats.org/drawingml/2006/table">
            <a:tbl>
              <a:tblPr bandRow="1">
                <a:tableStyleId>{5C22544A-7EE6-4342-B048-85BDC9FD1C3A}</a:tableStyleId>
              </a:tblPr>
              <a:tblGrid>
                <a:gridCol w="3816943">
                  <a:extLst>
                    <a:ext uri="{9D8B030D-6E8A-4147-A177-3AD203B41FA5}">
                      <a16:colId xmlns:a16="http://schemas.microsoft.com/office/drawing/2014/main" val="2537895016"/>
                    </a:ext>
                  </a:extLst>
                </a:gridCol>
                <a:gridCol w="7366314">
                  <a:extLst>
                    <a:ext uri="{9D8B030D-6E8A-4147-A177-3AD203B41FA5}">
                      <a16:colId xmlns:a16="http://schemas.microsoft.com/office/drawing/2014/main" val="3001703066"/>
                    </a:ext>
                  </a:extLst>
                </a:gridCol>
              </a:tblGrid>
              <a:tr h="1118866">
                <a:tc>
                  <a:txBody>
                    <a:bodyPr/>
                    <a:lstStyle/>
                    <a:p>
                      <a:pPr algn="just"/>
                      <a:r>
                        <a:rPr lang="en-US" dirty="0"/>
                        <a:t>Planning for engagements meets professional, regulatory, and the Firm’s Requirements</a:t>
                      </a:r>
                      <a:endParaRPr lang="en-IN" dirty="0"/>
                    </a:p>
                  </a:txBody>
                  <a:tcPr/>
                </a:tc>
                <a:tc>
                  <a:txBody>
                    <a:bodyPr/>
                    <a:lstStyle/>
                    <a:p>
                      <a:pPr marL="285750" indent="-285750" algn="just">
                        <a:buFont typeface="Arial" panose="020B0604020202020204" pitchFamily="34" charset="0"/>
                        <a:buChar char="•"/>
                      </a:pPr>
                      <a:r>
                        <a:rPr lang="en-US" dirty="0"/>
                        <a:t>Maintaining and providing personnel with the Firm's practice aids</a:t>
                      </a:r>
                      <a:endParaRPr lang="en-IN" dirty="0"/>
                    </a:p>
                  </a:txBody>
                  <a:tcPr/>
                </a:tc>
                <a:extLst>
                  <a:ext uri="{0D108BD9-81ED-4DB2-BD59-A6C34878D82A}">
                    <a16:rowId xmlns:a16="http://schemas.microsoft.com/office/drawing/2014/main" val="2176496828"/>
                  </a:ext>
                </a:extLst>
              </a:tr>
              <a:tr h="111886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Engagement is performed, supervised,</a:t>
                      </a: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documented, reported and communicated in accordance with the requirements of professional standards, applicable regulators, and the Firm</a:t>
                      </a:r>
                    </a:p>
                  </a:txBody>
                  <a:tcPr/>
                </a:tc>
                <a:tc>
                  <a:txBody>
                    <a:bodyPr/>
                    <a:lstStyle/>
                    <a:p>
                      <a:pPr marL="285750" indent="-285750" algn="just">
                        <a:buFont typeface="Arial" panose="020B0604020202020204" pitchFamily="34" charset="0"/>
                        <a:buChar char="•"/>
                      </a:pPr>
                      <a:r>
                        <a:rPr lang="en-US" dirty="0"/>
                        <a:t>Providing adequate supervision</a:t>
                      </a:r>
                    </a:p>
                    <a:p>
                      <a:pPr marL="285750" indent="-285750" algn="just">
                        <a:buFont typeface="Arial" panose="020B0604020202020204" pitchFamily="34" charset="0"/>
                        <a:buChar char="•"/>
                      </a:pPr>
                      <a:r>
                        <a:rPr lang="en-US" dirty="0"/>
                        <a:t>Requiring that a written work program be used</a:t>
                      </a:r>
                    </a:p>
                    <a:p>
                      <a:pPr marL="285750" indent="-285750" algn="just">
                        <a:buFont typeface="Arial" panose="020B0604020202020204" pitchFamily="34" charset="0"/>
                        <a:buChar char="•"/>
                      </a:pPr>
                      <a:r>
                        <a:rPr lang="en-US" dirty="0"/>
                        <a:t>Addressing significant issues and newly identified risks</a:t>
                      </a:r>
                    </a:p>
                    <a:p>
                      <a:pPr marL="285750" indent="-285750" algn="just">
                        <a:buFont typeface="Arial" panose="020B0604020202020204" pitchFamily="34" charset="0"/>
                        <a:buChar char="•"/>
                      </a:pPr>
                      <a:r>
                        <a:rPr lang="en-US" dirty="0"/>
                        <a:t>Requiring engagement documentation</a:t>
                      </a:r>
                      <a:endParaRPr lang="en-IN" dirty="0"/>
                    </a:p>
                  </a:txBody>
                  <a:tcPr/>
                </a:tc>
                <a:extLst>
                  <a:ext uri="{0D108BD9-81ED-4DB2-BD59-A6C34878D82A}">
                    <a16:rowId xmlns:a16="http://schemas.microsoft.com/office/drawing/2014/main" val="1702423128"/>
                  </a:ext>
                </a:extLst>
              </a:tr>
              <a:tr h="86066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Qualified engagement team members</a:t>
                      </a: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review work performed by other team members on a timely basis</a:t>
                      </a:r>
                    </a:p>
                  </a:txBody>
                  <a:tcPr/>
                </a:tc>
                <a:tc>
                  <a:txBody>
                    <a:bodyPr/>
                    <a:lstStyle/>
                    <a:p>
                      <a:pPr marL="285750" indent="-285750" algn="just">
                        <a:buFont typeface="Arial" panose="020B0604020202020204" pitchFamily="34" charset="0"/>
                        <a:buChar char="•"/>
                      </a:pPr>
                      <a:r>
                        <a:rPr lang="en-US" dirty="0"/>
                        <a:t>All reviewers have appropriate experience, competence, and responsibility</a:t>
                      </a:r>
                      <a:endParaRPr lang="en-IN" dirty="0"/>
                    </a:p>
                  </a:txBody>
                  <a:tcPr/>
                </a:tc>
                <a:extLst>
                  <a:ext uri="{0D108BD9-81ED-4DB2-BD59-A6C34878D82A}">
                    <a16:rowId xmlns:a16="http://schemas.microsoft.com/office/drawing/2014/main" val="1639017181"/>
                  </a:ext>
                </a:extLst>
              </a:tr>
              <a:tr h="86066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Engagement teams complete the assembly of final engagement files on a timely basis</a:t>
                      </a:r>
                    </a:p>
                  </a:txBody>
                  <a:tcPr/>
                </a:tc>
                <a:tc>
                  <a:txBody>
                    <a:bodyPr/>
                    <a:lstStyle/>
                    <a:p>
                      <a:pPr marL="285750" indent="-285750" algn="just">
                        <a:buFont typeface="Arial" panose="020B0604020202020204" pitchFamily="34" charset="0"/>
                        <a:buChar char="•"/>
                      </a:pPr>
                      <a:r>
                        <a:rPr lang="en-US" dirty="0"/>
                        <a:t>completing the assembly of final engagement files in accordance with professional standards and applicable regulatory requirements</a:t>
                      </a:r>
                      <a:endParaRPr lang="en-IN" dirty="0"/>
                    </a:p>
                  </a:txBody>
                  <a:tcPr/>
                </a:tc>
                <a:extLst>
                  <a:ext uri="{0D108BD9-81ED-4DB2-BD59-A6C34878D82A}">
                    <a16:rowId xmlns:a16="http://schemas.microsoft.com/office/drawing/2014/main" val="2746258035"/>
                  </a:ext>
                </a:extLst>
              </a:tr>
            </a:tbl>
          </a:graphicData>
        </a:graphic>
      </p:graphicFrame>
    </p:spTree>
    <p:extLst>
      <p:ext uri="{BB962C8B-B14F-4D97-AF65-F5344CB8AC3E}">
        <p14:creationId xmlns:p14="http://schemas.microsoft.com/office/powerpoint/2010/main" val="1395756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5: Engagement Performance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algn="just"/>
            <a:endParaRPr lang="en-US" sz="2000" dirty="0"/>
          </a:p>
        </p:txBody>
      </p:sp>
      <p:sp>
        <p:nvSpPr>
          <p:cNvPr id="4" name="Footer Placeholder 3">
            <a:extLst>
              <a:ext uri="{FF2B5EF4-FFF2-40B4-BE49-F238E27FC236}">
                <a16:creationId xmlns:a16="http://schemas.microsoft.com/office/drawing/2014/main" id="{8BBE6E30-D91D-ACBD-77D4-732FC4B6ACC1}"/>
              </a:ext>
            </a:extLst>
          </p:cNvPr>
          <p:cNvSpPr>
            <a:spLocks noGrp="1"/>
          </p:cNvSpPr>
          <p:nvPr>
            <p:ph type="ftr" sz="quarter" idx="11"/>
          </p:nvPr>
        </p:nvSpPr>
        <p:spPr/>
        <p:txBody>
          <a:bodyPr/>
          <a:lstStyle/>
          <a:p>
            <a:r>
              <a:rPr lang="en-US">
                <a:solidFill>
                  <a:srgbClr val="ED8428"/>
                </a:solidFill>
              </a:rPr>
              <a:t>Private and confidential</a:t>
            </a:r>
            <a:endParaRPr lang="en-US" dirty="0">
              <a:solidFill>
                <a:srgbClr val="ED8428"/>
              </a:solidFill>
            </a:endParaRP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43</a:t>
            </a:fld>
            <a:endParaRPr lang="en-US" dirty="0">
              <a:solidFill>
                <a:srgbClr val="ED8428"/>
              </a:solidFill>
            </a:endParaRPr>
          </a:p>
        </p:txBody>
      </p:sp>
      <p:graphicFrame>
        <p:nvGraphicFramePr>
          <p:cNvPr id="6" name="Table 6">
            <a:extLst>
              <a:ext uri="{FF2B5EF4-FFF2-40B4-BE49-F238E27FC236}">
                <a16:creationId xmlns:a16="http://schemas.microsoft.com/office/drawing/2014/main" id="{109F88E5-F49F-068B-6731-700070B7A0E6}"/>
              </a:ext>
            </a:extLst>
          </p:cNvPr>
          <p:cNvGraphicFramePr>
            <a:graphicFrameLocks noGrp="1"/>
          </p:cNvGraphicFramePr>
          <p:nvPr>
            <p:extLst>
              <p:ext uri="{D42A27DB-BD31-4B8C-83A1-F6EECF244321}">
                <p14:modId xmlns:p14="http://schemas.microsoft.com/office/powerpoint/2010/main" val="3548024554"/>
              </p:ext>
            </p:extLst>
          </p:nvPr>
        </p:nvGraphicFramePr>
        <p:xfrm>
          <a:off x="342900" y="1715956"/>
          <a:ext cx="11527971" cy="5670720"/>
        </p:xfrm>
        <a:graphic>
          <a:graphicData uri="http://schemas.openxmlformats.org/drawingml/2006/table">
            <a:tbl>
              <a:tblPr bandRow="1">
                <a:tableStyleId>{5C22544A-7EE6-4342-B048-85BDC9FD1C3A}</a:tableStyleId>
              </a:tblPr>
              <a:tblGrid>
                <a:gridCol w="4013590">
                  <a:extLst>
                    <a:ext uri="{9D8B030D-6E8A-4147-A177-3AD203B41FA5}">
                      <a16:colId xmlns:a16="http://schemas.microsoft.com/office/drawing/2014/main" val="2537895016"/>
                    </a:ext>
                  </a:extLst>
                </a:gridCol>
                <a:gridCol w="7514381">
                  <a:extLst>
                    <a:ext uri="{9D8B030D-6E8A-4147-A177-3AD203B41FA5}">
                      <a16:colId xmlns:a16="http://schemas.microsoft.com/office/drawing/2014/main" val="3001703066"/>
                    </a:ext>
                  </a:extLst>
                </a:gridCol>
              </a:tblGrid>
              <a:tr h="2646336">
                <a:tc>
                  <a:txBody>
                    <a:bodyPr/>
                    <a:lstStyle/>
                    <a:p>
                      <a:pPr algn="just"/>
                      <a:r>
                        <a:rPr lang="en-US" sz="1800" dirty="0"/>
                        <a:t>Maintaining confidentiality, safe custody, integrity, accessibility, and retrievability of engagement documentation</a:t>
                      </a:r>
                      <a:endParaRPr lang="en-IN" sz="1800" dirty="0"/>
                    </a:p>
                  </a:txBody>
                  <a:tcPr/>
                </a:tc>
                <a:tc>
                  <a:txBody>
                    <a:bodyPr/>
                    <a:lstStyle/>
                    <a:p>
                      <a:pPr marL="285750" indent="-285750" algn="just">
                        <a:buFont typeface="Arial" panose="020B0604020202020204" pitchFamily="34" charset="0"/>
                        <a:buChar char="•"/>
                      </a:pPr>
                      <a:r>
                        <a:rPr lang="en-US" sz="1800" dirty="0"/>
                        <a:t>Establishing and applying controls</a:t>
                      </a:r>
                    </a:p>
                    <a:p>
                      <a:pPr marL="742950" lvl="1" indent="-285750" algn="just">
                        <a:buFont typeface="Arial" panose="020B0604020202020204" pitchFamily="34" charset="0"/>
                        <a:buChar char="•"/>
                      </a:pPr>
                      <a:r>
                        <a:rPr lang="en-US" sz="1800" dirty="0"/>
                        <a:t>to clearly determine when and by whom engagement documentation was prepared and reviewed</a:t>
                      </a:r>
                    </a:p>
                    <a:p>
                      <a:pPr marL="742950" lvl="1" indent="-285750" algn="just">
                        <a:buFont typeface="Arial" panose="020B0604020202020204" pitchFamily="34" charset="0"/>
                        <a:buChar char="•"/>
                      </a:pPr>
                      <a:r>
                        <a:rPr lang="en-US" sz="1800" dirty="0"/>
                        <a:t>prevent unauthorized changes to the engagement documentation</a:t>
                      </a:r>
                    </a:p>
                    <a:p>
                      <a:pPr marL="742950" lvl="1" indent="-285750" algn="just">
                        <a:buFont typeface="Arial" panose="020B0604020202020204" pitchFamily="34" charset="0"/>
                        <a:buChar char="•"/>
                      </a:pPr>
                      <a:r>
                        <a:rPr lang="en-US" sz="1800" dirty="0"/>
                        <a:t>Allow access to the engagement documentation</a:t>
                      </a:r>
                    </a:p>
                    <a:p>
                      <a:pPr marL="742950" lvl="1" indent="-285750" algn="just">
                        <a:buFont typeface="Arial" panose="020B0604020202020204" pitchFamily="34" charset="0"/>
                        <a:buChar char="•"/>
                      </a:pPr>
                      <a:r>
                        <a:rPr lang="en-US" sz="1800" dirty="0"/>
                        <a:t>Protect the integrity of the information</a:t>
                      </a:r>
                    </a:p>
                    <a:p>
                      <a:pPr marL="285750" indent="-285750" algn="just">
                        <a:buFont typeface="Arial" panose="020B0604020202020204" pitchFamily="34" charset="0"/>
                        <a:buChar char="•"/>
                      </a:pPr>
                      <a:r>
                        <a:rPr lang="en-US" sz="1800" dirty="0"/>
                        <a:t>Requiring the use of passwords by engagement team members and data encryption to restrict access</a:t>
                      </a:r>
                    </a:p>
                    <a:p>
                      <a:pPr marL="285750" indent="-285750" algn="just">
                        <a:buFont typeface="Arial" panose="020B0604020202020204" pitchFamily="34" charset="0"/>
                        <a:buChar char="•"/>
                      </a:pPr>
                      <a:r>
                        <a:rPr lang="en-US" sz="1800" dirty="0"/>
                        <a:t>Implementing appropriate back-up routines</a:t>
                      </a:r>
                      <a:endParaRPr lang="en-IN" sz="1800" dirty="0"/>
                    </a:p>
                  </a:txBody>
                  <a:tcPr/>
                </a:tc>
                <a:extLst>
                  <a:ext uri="{0D108BD9-81ED-4DB2-BD59-A6C34878D82A}">
                    <a16:rowId xmlns:a16="http://schemas.microsoft.com/office/drawing/2014/main" val="2176496828"/>
                  </a:ext>
                </a:extLst>
              </a:tr>
              <a:tr h="1512192">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Firm retains engagement documentation for a period sufficient to meet the needs of the Firm, professional standards, laws, and regulations</a:t>
                      </a:r>
                    </a:p>
                  </a:txBody>
                  <a:tcPr/>
                </a:tc>
                <a:tc>
                  <a:txBody>
                    <a:bodyPr/>
                    <a:lstStyle/>
                    <a:p>
                      <a:pPr marL="285750" indent="-285750" algn="just">
                        <a:buFont typeface="Arial" panose="020B0604020202020204" pitchFamily="34" charset="0"/>
                        <a:buChar char="•"/>
                      </a:pPr>
                      <a:r>
                        <a:rPr lang="en-US" sz="1800" dirty="0"/>
                        <a:t>Enable the retrieval of, and access to, the engagement documentation during the retention period</a:t>
                      </a:r>
                    </a:p>
                    <a:p>
                      <a:pPr marL="285750" indent="-285750" algn="just">
                        <a:buFont typeface="Arial" panose="020B0604020202020204" pitchFamily="34" charset="0"/>
                        <a:buChar char="•"/>
                      </a:pPr>
                      <a:r>
                        <a:rPr lang="en-US" sz="1800" dirty="0"/>
                        <a:t>Provide record of changes made to engagement documentation after the assembly of engagement files</a:t>
                      </a:r>
                    </a:p>
                    <a:p>
                      <a:pPr marL="285750" indent="-285750" algn="just">
                        <a:buFont typeface="Arial" panose="020B0604020202020204" pitchFamily="34" charset="0"/>
                        <a:buChar char="•"/>
                      </a:pPr>
                      <a:r>
                        <a:rPr lang="en-US" sz="1800" dirty="0"/>
                        <a:t>Enable authorized external parties for QC</a:t>
                      </a:r>
                      <a:endParaRPr lang="en-IN" sz="1800" dirty="0"/>
                    </a:p>
                  </a:txBody>
                  <a:tcPr/>
                </a:tc>
                <a:extLst>
                  <a:ext uri="{0D108BD9-81ED-4DB2-BD59-A6C34878D82A}">
                    <a16:rowId xmlns:a16="http://schemas.microsoft.com/office/drawing/2014/main" val="1702423128"/>
                  </a:ext>
                </a:extLst>
              </a:tr>
              <a:tr h="1512192">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Dealing and resolving differences of opinion, documents and implements conclusions reached, and does not release the report until the matter is resolved</a:t>
                      </a:r>
                    </a:p>
                  </a:txBody>
                  <a:tcPr/>
                </a:tc>
                <a:tc>
                  <a:txBody>
                    <a:bodyPr/>
                    <a:lstStyle/>
                    <a:p>
                      <a:pPr marL="285750" indent="-285750" algn="just">
                        <a:buFont typeface="Arial" panose="020B0604020202020204" pitchFamily="34" charset="0"/>
                        <a:buChar char="•"/>
                      </a:pPr>
                      <a:r>
                        <a:rPr lang="en-US" sz="1800" dirty="0"/>
                        <a:t>Requiring that all differences of professional judgment among members of an engagement team be resolved by the engagement and the QC partners and conclusion is appropriately documented</a:t>
                      </a:r>
                      <a:endParaRPr lang="en-IN" sz="1800" dirty="0"/>
                    </a:p>
                  </a:txBody>
                  <a:tcPr/>
                </a:tc>
                <a:extLst>
                  <a:ext uri="{0D108BD9-81ED-4DB2-BD59-A6C34878D82A}">
                    <a16:rowId xmlns:a16="http://schemas.microsoft.com/office/drawing/2014/main" val="1639017181"/>
                  </a:ext>
                </a:extLst>
              </a:tr>
            </a:tbl>
          </a:graphicData>
        </a:graphic>
      </p:graphicFrame>
    </p:spTree>
    <p:extLst>
      <p:ext uri="{BB962C8B-B14F-4D97-AF65-F5344CB8AC3E}">
        <p14:creationId xmlns:p14="http://schemas.microsoft.com/office/powerpoint/2010/main" val="4723459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6: Monitoring process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algn="just"/>
            <a:r>
              <a:rPr lang="en-US" sz="2000" dirty="0"/>
              <a:t>Establish policies and procedures designed to provide reasonable assurance that:</a:t>
            </a:r>
          </a:p>
          <a:p>
            <a:pPr lvl="1" algn="just"/>
            <a:r>
              <a:rPr lang="en-US" sz="2000" dirty="0"/>
              <a:t>policies and procedures relating to the system of QC are relevant, adequate, operating effectively and complied with in practice</a:t>
            </a:r>
          </a:p>
          <a:p>
            <a:pPr lvl="1" algn="just"/>
            <a:r>
              <a:rPr lang="en-US" sz="2000" dirty="0"/>
              <a:t>such policies and procedures should include an ongoing consideration and evaluation of the firm’s system of QC, including a periodic inspection of a selection of completed engagements</a:t>
            </a:r>
          </a:p>
          <a:p>
            <a:pPr algn="just"/>
            <a:r>
              <a:rPr lang="en-US" sz="2000" dirty="0"/>
              <a:t>Purpose</a:t>
            </a:r>
          </a:p>
          <a:p>
            <a:pPr lvl="1" algn="just"/>
            <a:r>
              <a:rPr lang="en-US" sz="2000" dirty="0"/>
              <a:t>Adherence to professional standards and regulatory and legal requirements</a:t>
            </a:r>
          </a:p>
          <a:p>
            <a:pPr lvl="1" algn="just"/>
            <a:r>
              <a:rPr lang="en-US" sz="2000" dirty="0"/>
              <a:t>Appropriate designing and effectively implementation of the QC system</a:t>
            </a:r>
          </a:p>
          <a:p>
            <a:pPr lvl="1" algn="just"/>
            <a:r>
              <a:rPr lang="en-US" sz="2000" dirty="0"/>
              <a:t>Firm’s QC policies and procedures have been appropriately applied</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44</a:t>
            </a:fld>
            <a:endParaRPr lang="en-US" dirty="0">
              <a:solidFill>
                <a:srgbClr val="ED8428"/>
              </a:solidFill>
            </a:endParaRPr>
          </a:p>
        </p:txBody>
      </p:sp>
    </p:spTree>
    <p:extLst>
      <p:ext uri="{BB962C8B-B14F-4D97-AF65-F5344CB8AC3E}">
        <p14:creationId xmlns:p14="http://schemas.microsoft.com/office/powerpoint/2010/main" val="14095817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6: Monitoring process 	</a:t>
            </a:r>
            <a:endParaRPr lang="en-IN"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45</a:t>
            </a:fld>
            <a:endParaRPr lang="en-US" dirty="0">
              <a:solidFill>
                <a:srgbClr val="ED8428"/>
              </a:solidFill>
            </a:endParaRPr>
          </a:p>
        </p:txBody>
      </p:sp>
      <p:graphicFrame>
        <p:nvGraphicFramePr>
          <p:cNvPr id="6" name="Table 6">
            <a:extLst>
              <a:ext uri="{FF2B5EF4-FFF2-40B4-BE49-F238E27FC236}">
                <a16:creationId xmlns:a16="http://schemas.microsoft.com/office/drawing/2014/main" id="{109F88E5-F49F-068B-6731-700070B7A0E6}"/>
              </a:ext>
            </a:extLst>
          </p:cNvPr>
          <p:cNvGraphicFramePr>
            <a:graphicFrameLocks noGrp="1"/>
          </p:cNvGraphicFramePr>
          <p:nvPr>
            <p:extLst>
              <p:ext uri="{D42A27DB-BD31-4B8C-83A1-F6EECF244321}">
                <p14:modId xmlns:p14="http://schemas.microsoft.com/office/powerpoint/2010/main" val="3476027294"/>
              </p:ext>
            </p:extLst>
          </p:nvPr>
        </p:nvGraphicFramePr>
        <p:xfrm>
          <a:off x="486697" y="1900277"/>
          <a:ext cx="11198005" cy="3200400"/>
        </p:xfrm>
        <a:graphic>
          <a:graphicData uri="http://schemas.openxmlformats.org/drawingml/2006/table">
            <a:tbl>
              <a:tblPr bandRow="1">
                <a:tableStyleId>{5C22544A-7EE6-4342-B048-85BDC9FD1C3A}</a:tableStyleId>
              </a:tblPr>
              <a:tblGrid>
                <a:gridCol w="3908322">
                  <a:extLst>
                    <a:ext uri="{9D8B030D-6E8A-4147-A177-3AD203B41FA5}">
                      <a16:colId xmlns:a16="http://schemas.microsoft.com/office/drawing/2014/main" val="2537895016"/>
                    </a:ext>
                  </a:extLst>
                </a:gridCol>
                <a:gridCol w="7289683">
                  <a:extLst>
                    <a:ext uri="{9D8B030D-6E8A-4147-A177-3AD203B41FA5}">
                      <a16:colId xmlns:a16="http://schemas.microsoft.com/office/drawing/2014/main" val="3001703066"/>
                    </a:ext>
                  </a:extLst>
                </a:gridCol>
              </a:tblGrid>
              <a:tr h="1118866">
                <a:tc>
                  <a:txBody>
                    <a:bodyPr/>
                    <a:lstStyle/>
                    <a:p>
                      <a:pPr algn="just"/>
                      <a:r>
                        <a:rPr lang="en-IN" sz="1800" dirty="0"/>
                        <a:t>Assign responsibility for monitoring process</a:t>
                      </a:r>
                    </a:p>
                  </a:txBody>
                  <a:tcPr/>
                </a:tc>
                <a:tc>
                  <a:txBody>
                    <a:bodyPr/>
                    <a:lstStyle/>
                    <a:p>
                      <a:pPr marL="285750" indent="-285750" algn="just">
                        <a:buFont typeface="Arial" panose="020B0604020202020204" pitchFamily="34" charset="0"/>
                        <a:buChar char="•"/>
                      </a:pPr>
                      <a:r>
                        <a:rPr lang="en-US" sz="1800" dirty="0"/>
                        <a:t>MP designates QC partner</a:t>
                      </a:r>
                    </a:p>
                    <a:p>
                      <a:pPr marL="285750" indent="-285750" algn="just">
                        <a:buFont typeface="Arial" panose="020B0604020202020204" pitchFamily="34" charset="0"/>
                        <a:buChar char="•"/>
                      </a:pPr>
                      <a:r>
                        <a:rPr lang="en-US" sz="1800" dirty="0"/>
                        <a:t>Identify need to</a:t>
                      </a:r>
                    </a:p>
                    <a:p>
                      <a:pPr marL="742950" lvl="1" indent="-285750" algn="just">
                        <a:buFont typeface="Arial" panose="020B0604020202020204" pitchFamily="34" charset="0"/>
                        <a:buChar char="•"/>
                      </a:pPr>
                      <a:r>
                        <a:rPr lang="en-US" sz="1800" dirty="0"/>
                        <a:t>Revise policies and procedures if ineffective or inappropriately designed</a:t>
                      </a:r>
                    </a:p>
                    <a:p>
                      <a:pPr marL="742950" lvl="1" indent="-285750" algn="just">
                        <a:buFont typeface="Arial" panose="020B0604020202020204" pitchFamily="34" charset="0"/>
                        <a:buChar char="•"/>
                      </a:pPr>
                      <a:r>
                        <a:rPr lang="en-US" sz="1800" dirty="0"/>
                        <a:t>Improve compliance with firm policies related to QC</a:t>
                      </a:r>
                      <a:endParaRPr lang="en-IN" sz="1800" dirty="0"/>
                    </a:p>
                  </a:txBody>
                  <a:tcPr/>
                </a:tc>
                <a:extLst>
                  <a:ext uri="{0D108BD9-81ED-4DB2-BD59-A6C34878D82A}">
                    <a16:rowId xmlns:a16="http://schemas.microsoft.com/office/drawing/2014/main" val="2176496828"/>
                  </a:ext>
                </a:extLst>
              </a:tr>
              <a:tr h="111886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Perform monitoring procedures sufficiently comprehensive to assess compliance with all applicable professional standards and QC policies</a:t>
                      </a:r>
                    </a:p>
                  </a:txBody>
                  <a:tcPr/>
                </a:tc>
                <a:tc>
                  <a:txBody>
                    <a:bodyPr/>
                    <a:lstStyle/>
                    <a:p>
                      <a:pPr marL="285750" indent="-285750" algn="just">
                        <a:buFont typeface="Arial" panose="020B0604020202020204" pitchFamily="34" charset="0"/>
                        <a:buChar char="•"/>
                      </a:pPr>
                      <a:r>
                        <a:rPr lang="en-US" sz="1800" dirty="0"/>
                        <a:t>Assign partner to perform annual inspection </a:t>
                      </a:r>
                    </a:p>
                    <a:p>
                      <a:pPr marL="285750" indent="-285750" algn="just">
                        <a:buFont typeface="Arial" panose="020B0604020202020204" pitchFamily="34" charset="0"/>
                        <a:buChar char="•"/>
                      </a:pPr>
                      <a:r>
                        <a:rPr lang="en-US" sz="1800" dirty="0"/>
                        <a:t>Decide period to retain inspection documentation</a:t>
                      </a:r>
                    </a:p>
                    <a:p>
                      <a:pPr marL="285750" indent="-285750" algn="just">
                        <a:buFont typeface="Arial" panose="020B0604020202020204" pitchFamily="34" charset="0"/>
                        <a:buChar char="•"/>
                      </a:pPr>
                      <a:r>
                        <a:rPr lang="en-US" sz="1800" dirty="0"/>
                        <a:t>Reviewing resolution to matters reported and recommended corrective actions</a:t>
                      </a:r>
                    </a:p>
                    <a:p>
                      <a:pPr marL="285750" indent="-285750" algn="just">
                        <a:buFont typeface="Arial" panose="020B0604020202020204" pitchFamily="34" charset="0"/>
                        <a:buChar char="•"/>
                      </a:pPr>
                      <a:r>
                        <a:rPr lang="en-US" sz="1800" dirty="0"/>
                        <a:t>Selecting sample of engagements for review</a:t>
                      </a:r>
                    </a:p>
                    <a:p>
                      <a:pPr marL="285750" indent="-285750" algn="just">
                        <a:buFont typeface="Arial" panose="020B0604020202020204" pitchFamily="34" charset="0"/>
                        <a:buChar char="•"/>
                      </a:pPr>
                      <a:r>
                        <a:rPr lang="en-US" sz="1800" dirty="0"/>
                        <a:t>Prepare summary inspection report for partner group</a:t>
                      </a:r>
                      <a:endParaRPr lang="en-IN" sz="1800" dirty="0"/>
                    </a:p>
                  </a:txBody>
                  <a:tcPr/>
                </a:tc>
                <a:extLst>
                  <a:ext uri="{0D108BD9-81ED-4DB2-BD59-A6C34878D82A}">
                    <a16:rowId xmlns:a16="http://schemas.microsoft.com/office/drawing/2014/main" val="1702423128"/>
                  </a:ext>
                </a:extLst>
              </a:tr>
            </a:tbl>
          </a:graphicData>
        </a:graphic>
      </p:graphicFrame>
    </p:spTree>
    <p:extLst>
      <p:ext uri="{BB962C8B-B14F-4D97-AF65-F5344CB8AC3E}">
        <p14:creationId xmlns:p14="http://schemas.microsoft.com/office/powerpoint/2010/main" val="26910170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6: Monitoring process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46</a:t>
            </a:fld>
            <a:endParaRPr lang="en-US" dirty="0">
              <a:solidFill>
                <a:srgbClr val="ED8428"/>
              </a:solidFill>
            </a:endParaRPr>
          </a:p>
        </p:txBody>
      </p:sp>
      <p:graphicFrame>
        <p:nvGraphicFramePr>
          <p:cNvPr id="6" name="Table 6">
            <a:extLst>
              <a:ext uri="{FF2B5EF4-FFF2-40B4-BE49-F238E27FC236}">
                <a16:creationId xmlns:a16="http://schemas.microsoft.com/office/drawing/2014/main" id="{109F88E5-F49F-068B-6731-700070B7A0E6}"/>
              </a:ext>
            </a:extLst>
          </p:cNvPr>
          <p:cNvGraphicFramePr>
            <a:graphicFrameLocks noGrp="1"/>
          </p:cNvGraphicFramePr>
          <p:nvPr>
            <p:extLst>
              <p:ext uri="{D42A27DB-BD31-4B8C-83A1-F6EECF244321}">
                <p14:modId xmlns:p14="http://schemas.microsoft.com/office/powerpoint/2010/main" val="3213602789"/>
              </p:ext>
            </p:extLst>
          </p:nvPr>
        </p:nvGraphicFramePr>
        <p:xfrm>
          <a:off x="486697" y="1900277"/>
          <a:ext cx="11198005" cy="4114800"/>
        </p:xfrm>
        <a:graphic>
          <a:graphicData uri="http://schemas.openxmlformats.org/drawingml/2006/table">
            <a:tbl>
              <a:tblPr bandRow="1">
                <a:tableStyleId>{5C22544A-7EE6-4342-B048-85BDC9FD1C3A}</a:tableStyleId>
              </a:tblPr>
              <a:tblGrid>
                <a:gridCol w="3908322">
                  <a:extLst>
                    <a:ext uri="{9D8B030D-6E8A-4147-A177-3AD203B41FA5}">
                      <a16:colId xmlns:a16="http://schemas.microsoft.com/office/drawing/2014/main" val="2537895016"/>
                    </a:ext>
                  </a:extLst>
                </a:gridCol>
                <a:gridCol w="7289683">
                  <a:extLst>
                    <a:ext uri="{9D8B030D-6E8A-4147-A177-3AD203B41FA5}">
                      <a16:colId xmlns:a16="http://schemas.microsoft.com/office/drawing/2014/main" val="3001703066"/>
                    </a:ext>
                  </a:extLst>
                </a:gridCol>
              </a:tblGrid>
              <a:tr h="86066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Communication of</a:t>
                      </a: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 deficiencies noted and recommendations for appropriate remedial action</a:t>
                      </a: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 Results of monitoring of its QC system process to firm personnel at least annually</a:t>
                      </a:r>
                    </a:p>
                  </a:txBody>
                  <a:tcPr/>
                </a:tc>
                <a:tc>
                  <a:txBody>
                    <a:bodyPr/>
                    <a:lstStyle/>
                    <a:p>
                      <a:pPr marL="285750" indent="-285750" algn="just">
                        <a:buFont typeface="Arial" panose="020B0604020202020204" pitchFamily="34" charset="0"/>
                        <a:buChar char="•"/>
                      </a:pPr>
                      <a:r>
                        <a:rPr lang="en-US" sz="1800" dirty="0"/>
                        <a:t>Discussion of observations of inspection with partner</a:t>
                      </a:r>
                    </a:p>
                    <a:p>
                      <a:pPr marL="285750" indent="-285750" algn="just">
                        <a:buFont typeface="Arial" panose="020B0604020202020204" pitchFamily="34" charset="0"/>
                        <a:buChar char="•"/>
                      </a:pPr>
                      <a:r>
                        <a:rPr lang="en-US" sz="1800" dirty="0"/>
                        <a:t>Preparing summary report with recommended changes</a:t>
                      </a:r>
                    </a:p>
                    <a:p>
                      <a:pPr marL="285750" indent="-285750" algn="just">
                        <a:buFont typeface="Arial" panose="020B0604020202020204" pitchFamily="34" charset="0"/>
                        <a:buChar char="•"/>
                      </a:pPr>
                      <a:r>
                        <a:rPr lang="en-US" sz="1800" dirty="0"/>
                        <a:t>Reviewing recommended corrective actions and reaching final conclusions</a:t>
                      </a:r>
                    </a:p>
                    <a:p>
                      <a:pPr marL="285750" indent="-285750" algn="just">
                        <a:buFont typeface="Arial" panose="020B0604020202020204" pitchFamily="34" charset="0"/>
                        <a:buChar char="•"/>
                      </a:pPr>
                      <a:r>
                        <a:rPr lang="en-US" sz="1800" dirty="0"/>
                        <a:t>Communication to all personnel deficiencies noted</a:t>
                      </a:r>
                      <a:endParaRPr lang="en-IN" sz="1800" dirty="0"/>
                    </a:p>
                  </a:txBody>
                  <a:tcPr/>
                </a:tc>
                <a:extLst>
                  <a:ext uri="{0D108BD9-81ED-4DB2-BD59-A6C34878D82A}">
                    <a16:rowId xmlns:a16="http://schemas.microsoft.com/office/drawing/2014/main" val="1639017181"/>
                  </a:ext>
                </a:extLst>
              </a:tr>
              <a:tr h="86066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Preparing and retaining appropriate documentation providing evidence of operation of each element of its system of QC</a:t>
                      </a:r>
                    </a:p>
                  </a:txBody>
                  <a:tcPr/>
                </a:tc>
                <a:tc>
                  <a:txBody>
                    <a:bodyPr/>
                    <a:lstStyle/>
                    <a:p>
                      <a:pPr marL="285750" indent="-285750" algn="just">
                        <a:buFont typeface="Arial" panose="020B0604020202020204" pitchFamily="34" charset="0"/>
                        <a:buChar char="•"/>
                      </a:pPr>
                      <a:r>
                        <a:rPr lang="en-US" sz="1800" dirty="0"/>
                        <a:t>Designing summary monitoring report to include</a:t>
                      </a:r>
                    </a:p>
                    <a:p>
                      <a:pPr marL="742950" lvl="1" indent="-285750" algn="just">
                        <a:buFont typeface="Arial" panose="020B0604020202020204" pitchFamily="34" charset="0"/>
                        <a:buChar char="•"/>
                      </a:pPr>
                      <a:r>
                        <a:rPr lang="en-US" sz="1800" dirty="0"/>
                        <a:t>procedures for selecting completed engagements to be inspected</a:t>
                      </a:r>
                    </a:p>
                    <a:p>
                      <a:pPr marL="742950" lvl="1" indent="-285750" algn="just">
                        <a:buFont typeface="Arial" panose="020B0604020202020204" pitchFamily="34" charset="0"/>
                        <a:buChar char="•"/>
                      </a:pPr>
                      <a:r>
                        <a:rPr lang="en-US" sz="1800" dirty="0"/>
                        <a:t>record of the evaluation</a:t>
                      </a:r>
                    </a:p>
                    <a:p>
                      <a:pPr marL="742950" lvl="1" indent="-285750" algn="just">
                        <a:buFont typeface="Arial" panose="020B0604020202020204" pitchFamily="34" charset="0"/>
                        <a:buChar char="•"/>
                      </a:pPr>
                      <a:r>
                        <a:rPr lang="en-US" sz="1800" dirty="0"/>
                        <a:t>identification of deficiencies noted and further action</a:t>
                      </a:r>
                      <a:endParaRPr lang="en-IN" sz="1800" dirty="0"/>
                    </a:p>
                  </a:txBody>
                  <a:tcPr/>
                </a:tc>
                <a:extLst>
                  <a:ext uri="{0D108BD9-81ED-4DB2-BD59-A6C34878D82A}">
                    <a16:rowId xmlns:a16="http://schemas.microsoft.com/office/drawing/2014/main" val="3693254249"/>
                  </a:ext>
                </a:extLst>
              </a:tr>
              <a:tr h="86066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Strive to get peer reviewed by an external reviewer under “Peer Review” process</a:t>
                      </a:r>
                    </a:p>
                  </a:txBody>
                  <a:tcPr/>
                </a:tc>
                <a:tc>
                  <a:txBody>
                    <a:bodyPr/>
                    <a:lstStyle/>
                    <a:p>
                      <a:pPr marL="285750" indent="-285750" algn="just">
                        <a:buFont typeface="Arial" panose="020B0604020202020204" pitchFamily="34" charset="0"/>
                        <a:buChar char="•"/>
                      </a:pPr>
                      <a:r>
                        <a:rPr lang="en-US" sz="1800" dirty="0"/>
                        <a:t>Voluntarily offer for peer review by application to Peer Review Board of ICAI</a:t>
                      </a:r>
                      <a:endParaRPr lang="en-IN" sz="1800" dirty="0"/>
                    </a:p>
                  </a:txBody>
                  <a:tcPr/>
                </a:tc>
                <a:extLst>
                  <a:ext uri="{0D108BD9-81ED-4DB2-BD59-A6C34878D82A}">
                    <a16:rowId xmlns:a16="http://schemas.microsoft.com/office/drawing/2014/main" val="2730958413"/>
                  </a:ext>
                </a:extLst>
              </a:tr>
            </a:tbl>
          </a:graphicData>
        </a:graphic>
      </p:graphicFrame>
    </p:spTree>
    <p:extLst>
      <p:ext uri="{BB962C8B-B14F-4D97-AF65-F5344CB8AC3E}">
        <p14:creationId xmlns:p14="http://schemas.microsoft.com/office/powerpoint/2010/main" val="9485857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6: Monitoring process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592598"/>
          </a:xfrm>
        </p:spPr>
        <p:txBody>
          <a:bodyPr anchor="t">
            <a:noAutofit/>
          </a:bodyPr>
          <a:lstStyle/>
          <a:p>
            <a:pPr marL="0" marR="0" indent="0" algn="l" rtl="0">
              <a:buNone/>
            </a:pPr>
            <a:r>
              <a:rPr lang="en-US" sz="2000" b="1" i="0" u="none" strike="noStrike" baseline="0" dirty="0">
                <a:latin typeface="Calibri" panose="020F0502020204030204" pitchFamily="34" charset="0"/>
              </a:rPr>
              <a:t>Complaints and Allegations</a:t>
            </a:r>
          </a:p>
          <a:p>
            <a:pPr algn="just"/>
            <a:r>
              <a:rPr lang="en-US" sz="2000" dirty="0"/>
              <a:t>The firm should establish policies and procedures to provide it with reasonable assurance that it deals appropriately with:</a:t>
            </a:r>
          </a:p>
          <a:p>
            <a:pPr lvl="1" algn="just"/>
            <a:r>
              <a:rPr lang="en-US" sz="1800" dirty="0"/>
              <a:t>Complaints and allegations that the work performed fails to comply with professional standards and regulatory and legal requirements.</a:t>
            </a:r>
          </a:p>
          <a:p>
            <a:pPr lvl="1" algn="just"/>
            <a:r>
              <a:rPr lang="en-US" sz="2000" dirty="0"/>
              <a:t>Allegations of non-compliance with firm’s QC system.</a:t>
            </a:r>
          </a:p>
          <a:p>
            <a:pPr algn="just"/>
            <a:r>
              <a:rPr lang="en-US" sz="2000" dirty="0"/>
              <a:t>Investigation of complaints and allegations should be done by:</a:t>
            </a:r>
          </a:p>
          <a:p>
            <a:pPr lvl="1" algn="just"/>
            <a:r>
              <a:rPr lang="en-US" sz="1800" dirty="0"/>
              <a:t>sufficient personnel with capabilities, competence, and commitment</a:t>
            </a:r>
          </a:p>
          <a:p>
            <a:pPr lvl="1" algn="just"/>
            <a:r>
              <a:rPr lang="en-US" sz="2000" dirty="0"/>
              <a:t>suitably qualified external person</a:t>
            </a:r>
          </a:p>
          <a:p>
            <a:pPr lvl="1" algn="just"/>
            <a:r>
              <a:rPr lang="en-US" sz="2000" dirty="0"/>
              <a:t>Another firm</a:t>
            </a:r>
          </a:p>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47</a:t>
            </a:fld>
            <a:endParaRPr lang="en-US" dirty="0">
              <a:solidFill>
                <a:srgbClr val="ED8428"/>
              </a:solidFill>
            </a:endParaRPr>
          </a:p>
        </p:txBody>
      </p:sp>
    </p:spTree>
    <p:extLst>
      <p:ext uri="{BB962C8B-B14F-4D97-AF65-F5344CB8AC3E}">
        <p14:creationId xmlns:p14="http://schemas.microsoft.com/office/powerpoint/2010/main" val="1407462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6: Monitoring process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0" marR="0" indent="0" algn="l" rtl="0">
              <a:buNone/>
            </a:pPr>
            <a:r>
              <a:rPr lang="en-US" sz="2000" b="1" i="0" u="none" strike="noStrike" baseline="0" dirty="0">
                <a:latin typeface="Calibri" panose="020F0502020204030204" pitchFamily="34" charset="0"/>
              </a:rPr>
              <a:t>Recommendations for deficiency</a:t>
            </a:r>
          </a:p>
          <a:p>
            <a:pPr algn="just"/>
            <a:r>
              <a:rPr lang="en-US" sz="2000" dirty="0"/>
              <a:t>The firm’s evaluation of deficiency should result in the following recommendations:</a:t>
            </a:r>
          </a:p>
          <a:p>
            <a:pPr lvl="1" algn="just"/>
            <a:r>
              <a:rPr lang="en-US" sz="1800" dirty="0"/>
              <a:t>Taking appropriate remedial action</a:t>
            </a:r>
          </a:p>
          <a:p>
            <a:pPr lvl="1" algn="just"/>
            <a:r>
              <a:rPr lang="en-US" sz="1800" dirty="0"/>
              <a:t>Communication of findings to those responsible for training and professional development</a:t>
            </a:r>
          </a:p>
          <a:p>
            <a:pPr lvl="1" algn="just"/>
            <a:r>
              <a:rPr lang="en-US" sz="1800" dirty="0"/>
              <a:t>Changes to QC policies and procedures</a:t>
            </a:r>
          </a:p>
          <a:p>
            <a:pPr lvl="1" algn="just"/>
            <a:r>
              <a:rPr lang="en-US" sz="1800" dirty="0"/>
              <a:t>Disciplinary action against those who fail to comply with policies and procedures</a:t>
            </a:r>
          </a:p>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48</a:t>
            </a:fld>
            <a:endParaRPr lang="en-US" dirty="0">
              <a:solidFill>
                <a:srgbClr val="ED8428"/>
              </a:solidFill>
            </a:endParaRPr>
          </a:p>
        </p:txBody>
      </p:sp>
    </p:spTree>
    <p:extLst>
      <p:ext uri="{BB962C8B-B14F-4D97-AF65-F5344CB8AC3E}">
        <p14:creationId xmlns:p14="http://schemas.microsoft.com/office/powerpoint/2010/main" val="21456436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 6: Monitoring process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0" indent="0" algn="just">
              <a:buNone/>
            </a:pPr>
            <a:r>
              <a:rPr lang="en-US" sz="2000" b="1" dirty="0"/>
              <a:t>Reinforcement of firm policies and procedures</a:t>
            </a:r>
          </a:p>
          <a:p>
            <a:pPr marL="0" indent="0" algn="just">
              <a:buNone/>
            </a:pPr>
            <a:r>
              <a:rPr lang="en-US" sz="2000" dirty="0"/>
              <a:t>The firm’s policies and procedures should emphasize the fundamental principles to reinforced in particular by:</a:t>
            </a:r>
          </a:p>
          <a:p>
            <a:pPr marL="0" indent="0" algn="just">
              <a:buNone/>
            </a:pPr>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49</a:t>
            </a:fld>
            <a:endParaRPr lang="en-US" dirty="0">
              <a:solidFill>
                <a:srgbClr val="ED8428"/>
              </a:solidFill>
            </a:endParaRPr>
          </a:p>
        </p:txBody>
      </p:sp>
      <p:graphicFrame>
        <p:nvGraphicFramePr>
          <p:cNvPr id="6" name="Diagram 5">
            <a:extLst>
              <a:ext uri="{FF2B5EF4-FFF2-40B4-BE49-F238E27FC236}">
                <a16:creationId xmlns:a16="http://schemas.microsoft.com/office/drawing/2014/main" id="{614FD9E1-219C-29C3-53FF-9E531D488ED1}"/>
              </a:ext>
            </a:extLst>
          </p:cNvPr>
          <p:cNvGraphicFramePr/>
          <p:nvPr>
            <p:extLst>
              <p:ext uri="{D42A27DB-BD31-4B8C-83A1-F6EECF244321}">
                <p14:modId xmlns:p14="http://schemas.microsoft.com/office/powerpoint/2010/main" val="2276898708"/>
              </p:ext>
            </p:extLst>
          </p:nvPr>
        </p:nvGraphicFramePr>
        <p:xfrm>
          <a:off x="999613" y="3082282"/>
          <a:ext cx="7097252" cy="34105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5992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EFF3D-3AD3-A2C4-BB28-410DD1CBDEBB}"/>
              </a:ext>
            </a:extLst>
          </p:cNvPr>
          <p:cNvSpPr>
            <a:spLocks noGrp="1"/>
          </p:cNvSpPr>
          <p:nvPr>
            <p:ph type="title"/>
          </p:nvPr>
        </p:nvSpPr>
        <p:spPr/>
        <p:txBody>
          <a:bodyPr>
            <a:normAutofit/>
          </a:bodyPr>
          <a:lstStyle/>
          <a:p>
            <a:r>
              <a:rPr lang="en-US" dirty="0"/>
              <a:t>Synopsis</a:t>
            </a:r>
            <a:endParaRPr lang="en-IN" dirty="0"/>
          </a:p>
        </p:txBody>
      </p:sp>
      <p:sp>
        <p:nvSpPr>
          <p:cNvPr id="3" name="Content Placeholder 2">
            <a:extLst>
              <a:ext uri="{FF2B5EF4-FFF2-40B4-BE49-F238E27FC236}">
                <a16:creationId xmlns:a16="http://schemas.microsoft.com/office/drawing/2014/main" id="{58D0055A-0514-DC44-4D45-61F98630A039}"/>
              </a:ext>
            </a:extLst>
          </p:cNvPr>
          <p:cNvSpPr>
            <a:spLocks noGrp="1"/>
          </p:cNvSpPr>
          <p:nvPr>
            <p:ph idx="1"/>
          </p:nvPr>
        </p:nvSpPr>
        <p:spPr>
          <a:xfrm>
            <a:off x="498555" y="2008653"/>
            <a:ext cx="11029615" cy="4484222"/>
          </a:xfrm>
        </p:spPr>
        <p:txBody>
          <a:bodyPr anchor="t">
            <a:noAutofit/>
          </a:bodyPr>
          <a:lstStyle/>
          <a:p>
            <a:pPr algn="just"/>
            <a:r>
              <a:rPr lang="en-US" sz="2400" dirty="0"/>
              <a:t>P</a:t>
            </a:r>
            <a:r>
              <a:rPr lang="en-US" sz="2200" dirty="0"/>
              <a:t>urpose is to establish standards and provide guidance regarding a firm’s responsibilities for its system of QC for audits, reviews of historical financial information, for other assurance and related services engagements. SQC is to be read in conjunction with the requirements of the Chartered Accountants Act, 1949, the Code of Ethics and other relevant pronouncements of the Institute</a:t>
            </a:r>
          </a:p>
          <a:p>
            <a:pPr algn="just"/>
            <a:r>
              <a:rPr lang="en-US" sz="2200" dirty="0"/>
              <a:t>The firm should establish a system of QC designed to provide it with reasonable assurance that the firm and its personnel comply with professional standards and regulatory/legal requirements, and that reports issued by the firm/engagement partner(s) are appropriate in the circumstances.</a:t>
            </a:r>
          </a:p>
          <a:p>
            <a:pPr algn="just"/>
            <a:r>
              <a:rPr lang="en-US" sz="2200" dirty="0"/>
              <a:t>SQC applies to all firms with varied nature of policies/ procedures depending upon various factors such as the size and operating characteristics of the firm, and whether it is part of a network.</a:t>
            </a:r>
          </a:p>
          <a:p>
            <a:pPr algn="just"/>
            <a:endParaRPr lang="en-US" sz="2200" dirty="0"/>
          </a:p>
        </p:txBody>
      </p:sp>
      <p:sp>
        <p:nvSpPr>
          <p:cNvPr id="5" name="Slide Number Placeholder 4">
            <a:extLst>
              <a:ext uri="{FF2B5EF4-FFF2-40B4-BE49-F238E27FC236}">
                <a16:creationId xmlns:a16="http://schemas.microsoft.com/office/drawing/2014/main" id="{DBCC7025-506D-72AC-6D9C-5337E2AA5D0D}"/>
              </a:ext>
            </a:extLst>
          </p:cNvPr>
          <p:cNvSpPr>
            <a:spLocks noGrp="1"/>
          </p:cNvSpPr>
          <p:nvPr>
            <p:ph type="sldNum" sz="quarter" idx="12"/>
          </p:nvPr>
        </p:nvSpPr>
        <p:spPr/>
        <p:txBody>
          <a:bodyPr/>
          <a:lstStyle/>
          <a:p>
            <a:fld id="{D57F1E4F-1CFF-5643-939E-217C01CDF565}" type="slidenum">
              <a:rPr lang="en-US" smtClean="0">
                <a:solidFill>
                  <a:srgbClr val="ED8428"/>
                </a:solidFill>
              </a:rPr>
              <a:pPr/>
              <a:t>5</a:t>
            </a:fld>
            <a:endParaRPr lang="en-US" dirty="0">
              <a:solidFill>
                <a:srgbClr val="ED8428"/>
              </a:solidFill>
            </a:endParaRPr>
          </a:p>
        </p:txBody>
      </p:sp>
    </p:spTree>
    <p:extLst>
      <p:ext uri="{BB962C8B-B14F-4D97-AF65-F5344CB8AC3E}">
        <p14:creationId xmlns:p14="http://schemas.microsoft.com/office/powerpoint/2010/main" val="33878517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Audit Quality Maturity Model (AQMM) rev v1.0</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782293"/>
            <a:ext cx="11112253" cy="5075707"/>
          </a:xfrm>
        </p:spPr>
        <p:txBody>
          <a:bodyPr anchor="t">
            <a:noAutofit/>
          </a:bodyPr>
          <a:lstStyle/>
          <a:p>
            <a:pPr marL="0" indent="0" algn="just">
              <a:buNone/>
            </a:pPr>
            <a:r>
              <a:rPr lang="en-US" dirty="0"/>
              <a:t>The firms conducting an audit of listed companies, banks, or insurance companies to evaluate the level of the firm’s audit quality maturity using AQMM which has now become mandatory from 1st of April 2023. Firm Audit Quality Maturity Rating and basis are hereunder:</a:t>
            </a:r>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sz="2000" dirty="0"/>
          </a:p>
        </p:txBody>
      </p:sp>
      <p:sp>
        <p:nvSpPr>
          <p:cNvPr id="4" name="Footer Placeholder 3">
            <a:extLst>
              <a:ext uri="{FF2B5EF4-FFF2-40B4-BE49-F238E27FC236}">
                <a16:creationId xmlns:a16="http://schemas.microsoft.com/office/drawing/2014/main" id="{8BBE6E30-D91D-ACBD-77D4-732FC4B6ACC1}"/>
              </a:ext>
            </a:extLst>
          </p:cNvPr>
          <p:cNvSpPr>
            <a:spLocks noGrp="1"/>
          </p:cNvSpPr>
          <p:nvPr>
            <p:ph type="ftr" sz="quarter" idx="11"/>
          </p:nvPr>
        </p:nvSpPr>
        <p:spPr/>
        <p:txBody>
          <a:bodyPr/>
          <a:lstStyle/>
          <a:p>
            <a:r>
              <a:rPr lang="en-US">
                <a:solidFill>
                  <a:srgbClr val="ED8428"/>
                </a:solidFill>
              </a:rPr>
              <a:t>Private and confidential</a:t>
            </a:r>
            <a:endParaRPr lang="en-US" dirty="0">
              <a:solidFill>
                <a:srgbClr val="ED8428"/>
              </a:solidFill>
            </a:endParaRP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50</a:t>
            </a:fld>
            <a:endParaRPr lang="en-US" dirty="0">
              <a:solidFill>
                <a:srgbClr val="ED8428"/>
              </a:solidFill>
            </a:endParaRPr>
          </a:p>
        </p:txBody>
      </p:sp>
      <p:graphicFrame>
        <p:nvGraphicFramePr>
          <p:cNvPr id="6" name="Table 6">
            <a:extLst>
              <a:ext uri="{FF2B5EF4-FFF2-40B4-BE49-F238E27FC236}">
                <a16:creationId xmlns:a16="http://schemas.microsoft.com/office/drawing/2014/main" id="{67D1C884-D082-8909-7B90-94890F6DA7AE}"/>
              </a:ext>
            </a:extLst>
          </p:cNvPr>
          <p:cNvGraphicFramePr>
            <a:graphicFrameLocks noGrp="1"/>
          </p:cNvGraphicFramePr>
          <p:nvPr>
            <p:extLst>
              <p:ext uri="{D42A27DB-BD31-4B8C-83A1-F6EECF244321}">
                <p14:modId xmlns:p14="http://schemas.microsoft.com/office/powerpoint/2010/main" val="3374642090"/>
              </p:ext>
            </p:extLst>
          </p:nvPr>
        </p:nvGraphicFramePr>
        <p:xfrm>
          <a:off x="581192" y="2680008"/>
          <a:ext cx="8645832" cy="1676400"/>
        </p:xfrm>
        <a:graphic>
          <a:graphicData uri="http://schemas.openxmlformats.org/drawingml/2006/table">
            <a:tbl>
              <a:tblPr firstRow="1" bandRow="1">
                <a:tableStyleId>{5C22544A-7EE6-4342-B048-85BDC9FD1C3A}</a:tableStyleId>
              </a:tblPr>
              <a:tblGrid>
                <a:gridCol w="6090431">
                  <a:extLst>
                    <a:ext uri="{9D8B030D-6E8A-4147-A177-3AD203B41FA5}">
                      <a16:colId xmlns:a16="http://schemas.microsoft.com/office/drawing/2014/main" val="3311737687"/>
                    </a:ext>
                  </a:extLst>
                </a:gridCol>
                <a:gridCol w="2555401">
                  <a:extLst>
                    <a:ext uri="{9D8B030D-6E8A-4147-A177-3AD203B41FA5}">
                      <a16:colId xmlns:a16="http://schemas.microsoft.com/office/drawing/2014/main" val="2148366603"/>
                    </a:ext>
                  </a:extLst>
                </a:gridCol>
              </a:tblGrid>
              <a:tr h="296672">
                <a:tc>
                  <a:txBody>
                    <a:bodyPr/>
                    <a:lstStyle/>
                    <a:p>
                      <a:r>
                        <a:rPr lang="en-IN" sz="1600" dirty="0"/>
                        <a:t>Section Reference</a:t>
                      </a:r>
                    </a:p>
                  </a:txBody>
                  <a:tcPr/>
                </a:tc>
                <a:tc>
                  <a:txBody>
                    <a:bodyPr/>
                    <a:lstStyle/>
                    <a:p>
                      <a:pPr algn="r"/>
                      <a:r>
                        <a:rPr lang="en-IN" sz="1600" dirty="0"/>
                        <a:t>Total Possible Points</a:t>
                      </a:r>
                    </a:p>
                  </a:txBody>
                  <a:tcPr/>
                </a:tc>
                <a:extLst>
                  <a:ext uri="{0D108BD9-81ED-4DB2-BD59-A6C34878D82A}">
                    <a16:rowId xmlns:a16="http://schemas.microsoft.com/office/drawing/2014/main" val="1448305845"/>
                  </a:ext>
                </a:extLst>
              </a:tr>
              <a:tr h="296672">
                <a:tc>
                  <a:txBody>
                    <a:bodyPr/>
                    <a:lstStyle/>
                    <a:p>
                      <a:r>
                        <a:rPr lang="en-IN" sz="1600" dirty="0"/>
                        <a:t>Section 1. Practice Management – Operation</a:t>
                      </a:r>
                    </a:p>
                  </a:txBody>
                  <a:tcPr/>
                </a:tc>
                <a:tc>
                  <a:txBody>
                    <a:bodyPr/>
                    <a:lstStyle/>
                    <a:p>
                      <a:pPr algn="r"/>
                      <a:r>
                        <a:rPr lang="en-US" sz="1600" dirty="0"/>
                        <a:t>280</a:t>
                      </a:r>
                      <a:endParaRPr lang="en-IN" sz="1600" dirty="0"/>
                    </a:p>
                  </a:txBody>
                  <a:tcPr/>
                </a:tc>
                <a:extLst>
                  <a:ext uri="{0D108BD9-81ED-4DB2-BD59-A6C34878D82A}">
                    <a16:rowId xmlns:a16="http://schemas.microsoft.com/office/drawing/2014/main" val="2973421593"/>
                  </a:ext>
                </a:extLst>
              </a:tr>
              <a:tr h="296672">
                <a:tc>
                  <a:txBody>
                    <a:bodyPr/>
                    <a:lstStyle/>
                    <a:p>
                      <a:r>
                        <a:rPr lang="en-IN" sz="1600" dirty="0"/>
                        <a:t>Section 2. Human Resource Management</a:t>
                      </a:r>
                    </a:p>
                  </a:txBody>
                  <a:tcPr/>
                </a:tc>
                <a:tc>
                  <a:txBody>
                    <a:bodyPr/>
                    <a:lstStyle/>
                    <a:p>
                      <a:pPr algn="r"/>
                      <a:r>
                        <a:rPr lang="en-US" sz="1600" dirty="0"/>
                        <a:t>240</a:t>
                      </a:r>
                      <a:endParaRPr lang="en-IN" sz="1600" dirty="0"/>
                    </a:p>
                  </a:txBody>
                  <a:tcPr/>
                </a:tc>
                <a:extLst>
                  <a:ext uri="{0D108BD9-81ED-4DB2-BD59-A6C34878D82A}">
                    <a16:rowId xmlns:a16="http://schemas.microsoft.com/office/drawing/2014/main" val="1339578744"/>
                  </a:ext>
                </a:extLst>
              </a:tr>
              <a:tr h="296672">
                <a:tc>
                  <a:txBody>
                    <a:bodyPr/>
                    <a:lstStyle/>
                    <a:p>
                      <a:r>
                        <a:rPr lang="en-IN" sz="1600" dirty="0"/>
                        <a:t>Section 3. Practice Management - Strategic/Functional</a:t>
                      </a:r>
                    </a:p>
                  </a:txBody>
                  <a:tcPr/>
                </a:tc>
                <a:tc>
                  <a:txBody>
                    <a:bodyPr/>
                    <a:lstStyle/>
                    <a:p>
                      <a:pPr algn="r"/>
                      <a:r>
                        <a:rPr lang="en-US" sz="1600" dirty="0"/>
                        <a:t>80</a:t>
                      </a:r>
                      <a:endParaRPr lang="en-IN" sz="1600" dirty="0"/>
                    </a:p>
                  </a:txBody>
                  <a:tcPr/>
                </a:tc>
                <a:extLst>
                  <a:ext uri="{0D108BD9-81ED-4DB2-BD59-A6C34878D82A}">
                    <a16:rowId xmlns:a16="http://schemas.microsoft.com/office/drawing/2014/main" val="1649651900"/>
                  </a:ext>
                </a:extLst>
              </a:tr>
              <a:tr h="296672">
                <a:tc>
                  <a:txBody>
                    <a:bodyPr/>
                    <a:lstStyle/>
                    <a:p>
                      <a:r>
                        <a:rPr lang="en-IN" sz="1600" b="1" dirty="0"/>
                        <a:t>Total</a:t>
                      </a:r>
                    </a:p>
                  </a:txBody>
                  <a:tcPr/>
                </a:tc>
                <a:tc>
                  <a:txBody>
                    <a:bodyPr/>
                    <a:lstStyle/>
                    <a:p>
                      <a:pPr algn="r"/>
                      <a:r>
                        <a:rPr lang="en-US" sz="1600" b="1" dirty="0"/>
                        <a:t>600</a:t>
                      </a:r>
                      <a:endParaRPr lang="en-IN" sz="1600" b="1" dirty="0"/>
                    </a:p>
                  </a:txBody>
                  <a:tcPr/>
                </a:tc>
                <a:extLst>
                  <a:ext uri="{0D108BD9-81ED-4DB2-BD59-A6C34878D82A}">
                    <a16:rowId xmlns:a16="http://schemas.microsoft.com/office/drawing/2014/main" val="2944798597"/>
                  </a:ext>
                </a:extLst>
              </a:tr>
            </a:tbl>
          </a:graphicData>
        </a:graphic>
      </p:graphicFrame>
      <p:graphicFrame>
        <p:nvGraphicFramePr>
          <p:cNvPr id="7" name="Table 7">
            <a:extLst>
              <a:ext uri="{FF2B5EF4-FFF2-40B4-BE49-F238E27FC236}">
                <a16:creationId xmlns:a16="http://schemas.microsoft.com/office/drawing/2014/main" id="{81AB41AB-488C-E251-60CF-48CE83710F71}"/>
              </a:ext>
            </a:extLst>
          </p:cNvPr>
          <p:cNvGraphicFramePr>
            <a:graphicFrameLocks noGrp="1"/>
          </p:cNvGraphicFramePr>
          <p:nvPr>
            <p:extLst>
              <p:ext uri="{D42A27DB-BD31-4B8C-83A1-F6EECF244321}">
                <p14:modId xmlns:p14="http://schemas.microsoft.com/office/powerpoint/2010/main" val="138998228"/>
              </p:ext>
            </p:extLst>
          </p:nvPr>
        </p:nvGraphicFramePr>
        <p:xfrm>
          <a:off x="581192" y="4449867"/>
          <a:ext cx="10841316" cy="2316480"/>
        </p:xfrm>
        <a:graphic>
          <a:graphicData uri="http://schemas.openxmlformats.org/drawingml/2006/table">
            <a:tbl>
              <a:tblPr bandRow="1">
                <a:tableStyleId>{5C22544A-7EE6-4342-B048-85BDC9FD1C3A}</a:tableStyleId>
              </a:tblPr>
              <a:tblGrid>
                <a:gridCol w="2820219">
                  <a:extLst>
                    <a:ext uri="{9D8B030D-6E8A-4147-A177-3AD203B41FA5}">
                      <a16:colId xmlns:a16="http://schemas.microsoft.com/office/drawing/2014/main" val="3735753251"/>
                    </a:ext>
                  </a:extLst>
                </a:gridCol>
                <a:gridCol w="1342104">
                  <a:extLst>
                    <a:ext uri="{9D8B030D-6E8A-4147-A177-3AD203B41FA5}">
                      <a16:colId xmlns:a16="http://schemas.microsoft.com/office/drawing/2014/main" val="2531976356"/>
                    </a:ext>
                  </a:extLst>
                </a:gridCol>
                <a:gridCol w="6678993">
                  <a:extLst>
                    <a:ext uri="{9D8B030D-6E8A-4147-A177-3AD203B41FA5}">
                      <a16:colId xmlns:a16="http://schemas.microsoft.com/office/drawing/2014/main" val="1121179734"/>
                    </a:ext>
                  </a:extLst>
                </a:gridCol>
              </a:tblGrid>
              <a:tr h="570467">
                <a:tc>
                  <a:txBody>
                    <a:bodyPr/>
                    <a:lstStyle/>
                    <a:p>
                      <a:pPr algn="just"/>
                      <a:r>
                        <a:rPr lang="en-US" sz="1600" dirty="0" err="1"/>
                        <a:t>Upto</a:t>
                      </a:r>
                      <a:r>
                        <a:rPr lang="en-US" sz="1600" dirty="0"/>
                        <a:t> 25% in each section</a:t>
                      </a:r>
                      <a:endParaRPr lang="en-IN" sz="1600" dirty="0"/>
                    </a:p>
                  </a:txBody>
                  <a:tcPr/>
                </a:tc>
                <a:tc>
                  <a:txBody>
                    <a:bodyPr/>
                    <a:lstStyle/>
                    <a:p>
                      <a:pPr algn="just"/>
                      <a:r>
                        <a:rPr lang="en-IN" sz="1600" dirty="0"/>
                        <a:t>Level 1 Firm</a:t>
                      </a:r>
                    </a:p>
                  </a:txBody>
                  <a:tcPr/>
                </a:tc>
                <a:tc>
                  <a:txBody>
                    <a:bodyPr/>
                    <a:lstStyle/>
                    <a:p>
                      <a:pPr algn="just"/>
                      <a:r>
                        <a:rPr lang="en-US" sz="1600" dirty="0"/>
                        <a:t>Very nascent -will have to take immediate steps to upgrade its competency or will be left lagging behind.</a:t>
                      </a:r>
                      <a:endParaRPr lang="en-IN" sz="1600" dirty="0"/>
                    </a:p>
                  </a:txBody>
                  <a:tcPr/>
                </a:tc>
                <a:extLst>
                  <a:ext uri="{0D108BD9-81ED-4DB2-BD59-A6C34878D82A}">
                    <a16:rowId xmlns:a16="http://schemas.microsoft.com/office/drawing/2014/main" val="1107556749"/>
                  </a:ext>
                </a:extLst>
              </a:tr>
              <a:tr h="570467">
                <a:tc>
                  <a:txBody>
                    <a:bodyPr/>
                    <a:lstStyle/>
                    <a:p>
                      <a:pPr algn="just"/>
                      <a:r>
                        <a:rPr lang="en-US" sz="1600" dirty="0"/>
                        <a:t>&gt; 25% - 50% in each section</a:t>
                      </a:r>
                      <a:endParaRPr lang="en-IN" sz="1600" dirty="0"/>
                    </a:p>
                  </a:txBody>
                  <a:tcPr/>
                </a:tc>
                <a:tc>
                  <a:txBody>
                    <a:bodyPr/>
                    <a:lstStyle/>
                    <a:p>
                      <a:pPr algn="just"/>
                      <a:r>
                        <a:rPr lang="en-IN" sz="1600" dirty="0"/>
                        <a:t>Level 2 Firm</a:t>
                      </a:r>
                    </a:p>
                  </a:txBody>
                  <a:tcPr/>
                </a:tc>
                <a:tc>
                  <a:txBody>
                    <a:bodyPr/>
                    <a:lstStyle/>
                    <a:p>
                      <a:pPr algn="just"/>
                      <a:r>
                        <a:rPr lang="en-US" sz="1600" dirty="0"/>
                        <a:t>Has made some progress -will have to fine tune further to reach the highest level of competency.</a:t>
                      </a:r>
                      <a:endParaRPr lang="en-IN" sz="1600" dirty="0"/>
                    </a:p>
                  </a:txBody>
                  <a:tcPr/>
                </a:tc>
                <a:extLst>
                  <a:ext uri="{0D108BD9-81ED-4DB2-BD59-A6C34878D82A}">
                    <a16:rowId xmlns:a16="http://schemas.microsoft.com/office/drawing/2014/main" val="3212837590"/>
                  </a:ext>
                </a:extLst>
              </a:tr>
              <a:tr h="223520">
                <a:tc>
                  <a:txBody>
                    <a:bodyPr/>
                    <a:lstStyle/>
                    <a:p>
                      <a:pPr algn="just"/>
                      <a:r>
                        <a:rPr lang="en-US" sz="1600" dirty="0"/>
                        <a:t>&gt; 50% - 75% in each section</a:t>
                      </a:r>
                      <a:endParaRPr lang="en-IN" sz="1600" dirty="0"/>
                    </a:p>
                  </a:txBody>
                  <a:tcPr/>
                </a:tc>
                <a:tc>
                  <a:txBody>
                    <a:bodyPr/>
                    <a:lstStyle/>
                    <a:p>
                      <a:pPr algn="just"/>
                      <a:r>
                        <a:rPr lang="en-IN" sz="1600" dirty="0"/>
                        <a:t>Level 3 Firm</a:t>
                      </a:r>
                    </a:p>
                  </a:txBody>
                  <a:tcPr/>
                </a:tc>
                <a:tc>
                  <a:txBody>
                    <a:bodyPr/>
                    <a:lstStyle/>
                    <a:p>
                      <a:pPr algn="just"/>
                      <a:r>
                        <a:rPr lang="en-US" sz="1600" dirty="0"/>
                        <a:t>Has made substantial progress - will have to fine-tune further to reach the highest level of competency</a:t>
                      </a:r>
                      <a:endParaRPr lang="en-IN" sz="1600" dirty="0"/>
                    </a:p>
                  </a:txBody>
                  <a:tcPr/>
                </a:tc>
                <a:extLst>
                  <a:ext uri="{0D108BD9-81ED-4DB2-BD59-A6C34878D82A}">
                    <a16:rowId xmlns:a16="http://schemas.microsoft.com/office/drawing/2014/main" val="106212850"/>
                  </a:ext>
                </a:extLst>
              </a:tr>
              <a:tr h="223520">
                <a:tc>
                  <a:txBody>
                    <a:bodyPr/>
                    <a:lstStyle/>
                    <a:p>
                      <a:r>
                        <a:rPr lang="en-US" sz="1600" dirty="0"/>
                        <a:t>&gt; 75% in each section</a:t>
                      </a:r>
                      <a:endParaRPr lang="en-IN" sz="1600" dirty="0"/>
                    </a:p>
                  </a:txBody>
                  <a:tcPr/>
                </a:tc>
                <a:tc>
                  <a:txBody>
                    <a:bodyPr/>
                    <a:lstStyle/>
                    <a:p>
                      <a:r>
                        <a:rPr lang="en-IN" sz="1600" dirty="0"/>
                        <a:t>Level 4 firm</a:t>
                      </a:r>
                    </a:p>
                  </a:txBody>
                  <a:tcPr/>
                </a:tc>
                <a:tc>
                  <a:txBody>
                    <a:bodyPr/>
                    <a:lstStyle/>
                    <a:p>
                      <a:pPr algn="just"/>
                      <a:r>
                        <a:rPr lang="en-US" sz="1600" dirty="0"/>
                        <a:t>have made significant adoption of standards and procedures - Should focus on </a:t>
                      </a:r>
                      <a:r>
                        <a:rPr lang="en-US" sz="1600" dirty="0" err="1"/>
                        <a:t>optimising</a:t>
                      </a:r>
                      <a:r>
                        <a:rPr lang="en-US" sz="1600" dirty="0"/>
                        <a:t> further</a:t>
                      </a:r>
                      <a:endParaRPr lang="en-IN" sz="1600" dirty="0"/>
                    </a:p>
                  </a:txBody>
                  <a:tcPr/>
                </a:tc>
                <a:extLst>
                  <a:ext uri="{0D108BD9-81ED-4DB2-BD59-A6C34878D82A}">
                    <a16:rowId xmlns:a16="http://schemas.microsoft.com/office/drawing/2014/main" val="3863884806"/>
                  </a:ext>
                </a:extLst>
              </a:tr>
            </a:tbl>
          </a:graphicData>
        </a:graphic>
      </p:graphicFrame>
      <p:sp>
        <p:nvSpPr>
          <p:cNvPr id="8" name="TextBox 7">
            <a:extLst>
              <a:ext uri="{FF2B5EF4-FFF2-40B4-BE49-F238E27FC236}">
                <a16:creationId xmlns:a16="http://schemas.microsoft.com/office/drawing/2014/main" id="{CEDD91D3-F390-4643-105F-D6541D34D159}"/>
              </a:ext>
            </a:extLst>
          </p:cNvPr>
          <p:cNvSpPr txBox="1"/>
          <p:nvPr/>
        </p:nvSpPr>
        <p:spPr>
          <a:xfrm rot="16200000">
            <a:off x="2785" y="4727716"/>
            <a:ext cx="739773" cy="369332"/>
          </a:xfrm>
          <a:prstGeom prst="rect">
            <a:avLst/>
          </a:prstGeom>
          <a:noFill/>
        </p:spPr>
        <p:txBody>
          <a:bodyPr wrap="square" rtlCol="0">
            <a:spAutoFit/>
          </a:bodyPr>
          <a:lstStyle/>
          <a:p>
            <a:r>
              <a:rPr lang="en-US" b="1" dirty="0"/>
              <a:t>Basis</a:t>
            </a:r>
            <a:endParaRPr lang="en-IN" b="1" dirty="0"/>
          </a:p>
        </p:txBody>
      </p:sp>
      <p:sp>
        <p:nvSpPr>
          <p:cNvPr id="9" name="TextBox 8">
            <a:extLst>
              <a:ext uri="{FF2B5EF4-FFF2-40B4-BE49-F238E27FC236}">
                <a16:creationId xmlns:a16="http://schemas.microsoft.com/office/drawing/2014/main" id="{3E261C87-6028-20F4-F7B9-00F74E1C23E3}"/>
              </a:ext>
            </a:extLst>
          </p:cNvPr>
          <p:cNvSpPr txBox="1"/>
          <p:nvPr/>
        </p:nvSpPr>
        <p:spPr>
          <a:xfrm rot="16200000">
            <a:off x="-114838" y="3194242"/>
            <a:ext cx="1014355" cy="369332"/>
          </a:xfrm>
          <a:prstGeom prst="rect">
            <a:avLst/>
          </a:prstGeom>
          <a:noFill/>
        </p:spPr>
        <p:txBody>
          <a:bodyPr wrap="square" rtlCol="0">
            <a:spAutoFit/>
          </a:bodyPr>
          <a:lstStyle/>
          <a:p>
            <a:r>
              <a:rPr lang="en-US" b="1" dirty="0"/>
              <a:t>Rating</a:t>
            </a:r>
            <a:endParaRPr lang="en-IN" b="1" dirty="0"/>
          </a:p>
        </p:txBody>
      </p:sp>
    </p:spTree>
    <p:extLst>
      <p:ext uri="{BB962C8B-B14F-4D97-AF65-F5344CB8AC3E}">
        <p14:creationId xmlns:p14="http://schemas.microsoft.com/office/powerpoint/2010/main" val="33839733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AQMM: Ratings</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sz="2000" dirty="0"/>
          </a:p>
        </p:txBody>
      </p:sp>
      <p:sp>
        <p:nvSpPr>
          <p:cNvPr id="4" name="Footer Placeholder 3">
            <a:extLst>
              <a:ext uri="{FF2B5EF4-FFF2-40B4-BE49-F238E27FC236}">
                <a16:creationId xmlns:a16="http://schemas.microsoft.com/office/drawing/2014/main" id="{8BBE6E30-D91D-ACBD-77D4-732FC4B6ACC1}"/>
              </a:ext>
            </a:extLst>
          </p:cNvPr>
          <p:cNvSpPr>
            <a:spLocks noGrp="1"/>
          </p:cNvSpPr>
          <p:nvPr>
            <p:ph type="ftr" sz="quarter" idx="11"/>
          </p:nvPr>
        </p:nvSpPr>
        <p:spPr/>
        <p:txBody>
          <a:bodyPr/>
          <a:lstStyle/>
          <a:p>
            <a:r>
              <a:rPr lang="en-US">
                <a:solidFill>
                  <a:srgbClr val="ED8428"/>
                </a:solidFill>
              </a:rPr>
              <a:t>Private and confidential</a:t>
            </a:r>
            <a:endParaRPr lang="en-US" dirty="0">
              <a:solidFill>
                <a:srgbClr val="ED8428"/>
              </a:solidFill>
            </a:endParaRP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51</a:t>
            </a:fld>
            <a:endParaRPr lang="en-US" dirty="0">
              <a:solidFill>
                <a:srgbClr val="ED8428"/>
              </a:solidFill>
            </a:endParaRPr>
          </a:p>
        </p:txBody>
      </p:sp>
      <p:graphicFrame>
        <p:nvGraphicFramePr>
          <p:cNvPr id="23" name="Table 23">
            <a:extLst>
              <a:ext uri="{FF2B5EF4-FFF2-40B4-BE49-F238E27FC236}">
                <a16:creationId xmlns:a16="http://schemas.microsoft.com/office/drawing/2014/main" id="{DF630628-E073-FC28-B6E8-2723EDB77EE3}"/>
              </a:ext>
            </a:extLst>
          </p:cNvPr>
          <p:cNvGraphicFramePr>
            <a:graphicFrameLocks noGrp="1"/>
          </p:cNvGraphicFramePr>
          <p:nvPr>
            <p:extLst>
              <p:ext uri="{D42A27DB-BD31-4B8C-83A1-F6EECF244321}">
                <p14:modId xmlns:p14="http://schemas.microsoft.com/office/powerpoint/2010/main" val="1117107436"/>
              </p:ext>
            </p:extLst>
          </p:nvPr>
        </p:nvGraphicFramePr>
        <p:xfrm>
          <a:off x="471948" y="2303614"/>
          <a:ext cx="11221497" cy="4510052"/>
        </p:xfrm>
        <a:graphic>
          <a:graphicData uri="http://schemas.openxmlformats.org/drawingml/2006/table">
            <a:tbl>
              <a:tblPr firstRow="1" bandRow="1">
                <a:tableStyleId>{5C22544A-7EE6-4342-B048-85BDC9FD1C3A}</a:tableStyleId>
              </a:tblPr>
              <a:tblGrid>
                <a:gridCol w="4011562">
                  <a:extLst>
                    <a:ext uri="{9D8B030D-6E8A-4147-A177-3AD203B41FA5}">
                      <a16:colId xmlns:a16="http://schemas.microsoft.com/office/drawing/2014/main" val="3558634093"/>
                    </a:ext>
                  </a:extLst>
                </a:gridCol>
                <a:gridCol w="3908322">
                  <a:extLst>
                    <a:ext uri="{9D8B030D-6E8A-4147-A177-3AD203B41FA5}">
                      <a16:colId xmlns:a16="http://schemas.microsoft.com/office/drawing/2014/main" val="3145472208"/>
                    </a:ext>
                  </a:extLst>
                </a:gridCol>
                <a:gridCol w="3301613">
                  <a:extLst>
                    <a:ext uri="{9D8B030D-6E8A-4147-A177-3AD203B41FA5}">
                      <a16:colId xmlns:a16="http://schemas.microsoft.com/office/drawing/2014/main" val="1894134050"/>
                    </a:ext>
                  </a:extLst>
                </a:gridCol>
              </a:tblGrid>
              <a:tr h="594460">
                <a:tc>
                  <a:txBody>
                    <a:bodyPr/>
                    <a:lstStyle/>
                    <a:p>
                      <a:r>
                        <a:rPr lang="en-IN" sz="1500" dirty="0"/>
                        <a:t>Section 1 - Practice Management - Operation (280 Points)</a:t>
                      </a:r>
                    </a:p>
                  </a:txBody>
                  <a:tcPr/>
                </a:tc>
                <a:tc>
                  <a:txBody>
                    <a:bodyPr/>
                    <a:lstStyle/>
                    <a:p>
                      <a:r>
                        <a:rPr lang="en-IN" sz="1500" dirty="0"/>
                        <a:t>Section 2 – Human Resource Management (240 Points)</a:t>
                      </a:r>
                    </a:p>
                  </a:txBody>
                  <a:tcPr/>
                </a:tc>
                <a:tc>
                  <a:txBody>
                    <a:bodyPr/>
                    <a:lstStyle/>
                    <a:p>
                      <a:r>
                        <a:rPr lang="en-IN" sz="1500" dirty="0"/>
                        <a:t>Section 3 - Practice Management- Strategic/Functional (80 Points)</a:t>
                      </a:r>
                    </a:p>
                  </a:txBody>
                  <a:tcPr/>
                </a:tc>
                <a:extLst>
                  <a:ext uri="{0D108BD9-81ED-4DB2-BD59-A6C34878D82A}">
                    <a16:rowId xmlns:a16="http://schemas.microsoft.com/office/drawing/2014/main" val="1455516117"/>
                  </a:ext>
                </a:extLst>
              </a:tr>
              <a:tr h="505704">
                <a:tc>
                  <a:txBody>
                    <a:bodyPr/>
                    <a:lstStyle/>
                    <a:p>
                      <a:pPr algn="just" fontAlgn="b"/>
                      <a:r>
                        <a:rPr lang="en-US" sz="1500" kern="1200" dirty="0">
                          <a:solidFill>
                            <a:schemeClr val="dk1"/>
                          </a:solidFill>
                          <a:latin typeface="+mn-lt"/>
                          <a:ea typeface="+mn-ea"/>
                          <a:cs typeface="+mn-cs"/>
                        </a:rPr>
                        <a:t>Practice Areas of the Firm (12 Points)</a:t>
                      </a:r>
                    </a:p>
                  </a:txBody>
                  <a:tcPr marL="9525" marR="9525" marT="9525" marB="0"/>
                </a:tc>
                <a:tc>
                  <a:txBody>
                    <a:bodyPr/>
                    <a:lstStyle/>
                    <a:p>
                      <a:pPr algn="just" fontAlgn="b"/>
                      <a:r>
                        <a:rPr lang="en-US" sz="1500" b="1" kern="1200" dirty="0">
                          <a:solidFill>
                            <a:srgbClr val="C00000"/>
                          </a:solidFill>
                          <a:latin typeface="+mn-lt"/>
                          <a:ea typeface="+mn-ea"/>
                          <a:cs typeface="+mn-cs"/>
                        </a:rPr>
                        <a:t>Resource Planning &amp; Monitoring as per firm’s policy </a:t>
                      </a:r>
                      <a:r>
                        <a:rPr lang="en-IN" sz="1500" b="1" kern="1200" dirty="0">
                          <a:solidFill>
                            <a:srgbClr val="C00000"/>
                          </a:solidFill>
                          <a:latin typeface="+mn-lt"/>
                          <a:ea typeface="+mn-ea"/>
                          <a:cs typeface="+mn-cs"/>
                        </a:rPr>
                        <a:t>(</a:t>
                      </a:r>
                      <a:r>
                        <a:rPr lang="en-US" sz="1500" b="1" kern="1200" dirty="0">
                          <a:solidFill>
                            <a:srgbClr val="C00000"/>
                          </a:solidFill>
                          <a:latin typeface="+mn-lt"/>
                          <a:ea typeface="+mn-ea"/>
                          <a:cs typeface="+mn-cs"/>
                        </a:rPr>
                        <a:t>28 points)</a:t>
                      </a:r>
                    </a:p>
                  </a:txBody>
                  <a:tcPr marL="9525" marR="9525" marT="9525" marB="0"/>
                </a:tc>
                <a:tc>
                  <a:txBody>
                    <a:bodyPr/>
                    <a:lstStyle/>
                    <a:p>
                      <a:pPr algn="just" fontAlgn="b"/>
                      <a:r>
                        <a:rPr lang="en-IN" sz="1500" kern="1200" dirty="0">
                          <a:solidFill>
                            <a:schemeClr val="dk1"/>
                          </a:solidFill>
                          <a:latin typeface="+mn-lt"/>
                          <a:ea typeface="+mn-ea"/>
                          <a:cs typeface="+mn-cs"/>
                        </a:rPr>
                        <a:t>Practice Management (20 points</a:t>
                      </a:r>
                      <a:r>
                        <a:rPr lang="en-US" sz="1500" kern="1200" dirty="0">
                          <a:solidFill>
                            <a:schemeClr val="dk1"/>
                          </a:solidFill>
                          <a:latin typeface="+mn-lt"/>
                          <a:ea typeface="+mn-ea"/>
                          <a:cs typeface="+mn-cs"/>
                        </a:rPr>
                        <a:t>)</a:t>
                      </a:r>
                      <a:endParaRPr lang="en-IN" sz="1500" kern="1200" dirty="0">
                        <a:solidFill>
                          <a:schemeClr val="dk1"/>
                        </a:solidFill>
                        <a:latin typeface="+mn-lt"/>
                        <a:ea typeface="+mn-ea"/>
                        <a:cs typeface="+mn-cs"/>
                      </a:endParaRPr>
                    </a:p>
                  </a:txBody>
                  <a:tcPr marL="9525" marR="9525" marT="9525" marB="0"/>
                </a:tc>
                <a:extLst>
                  <a:ext uri="{0D108BD9-81ED-4DB2-BD59-A6C34878D82A}">
                    <a16:rowId xmlns:a16="http://schemas.microsoft.com/office/drawing/2014/main" val="3980859965"/>
                  </a:ext>
                </a:extLst>
              </a:tr>
              <a:tr h="505704">
                <a:tc>
                  <a:txBody>
                    <a:bodyPr/>
                    <a:lstStyle/>
                    <a:p>
                      <a:pPr algn="just" fontAlgn="b"/>
                      <a:r>
                        <a:rPr lang="en-US" sz="1500" kern="1200" dirty="0">
                          <a:solidFill>
                            <a:schemeClr val="dk1"/>
                          </a:solidFill>
                          <a:latin typeface="+mn-lt"/>
                          <a:ea typeface="+mn-ea"/>
                          <a:cs typeface="+mn-cs"/>
                        </a:rPr>
                        <a:t>Workflow - Practice Manuals (16 Points)</a:t>
                      </a:r>
                    </a:p>
                  </a:txBody>
                  <a:tcPr marL="9525" marR="9525" marT="9525" marB="0"/>
                </a:tc>
                <a:tc>
                  <a:txBody>
                    <a:bodyPr/>
                    <a:lstStyle/>
                    <a:p>
                      <a:pPr algn="just" fontAlgn="b"/>
                      <a:r>
                        <a:rPr lang="en-US" sz="1500" b="1" kern="1200" dirty="0">
                          <a:solidFill>
                            <a:srgbClr val="C00000"/>
                          </a:solidFill>
                          <a:latin typeface="+mn-lt"/>
                          <a:ea typeface="+mn-ea"/>
                          <a:cs typeface="+mn-cs"/>
                        </a:rPr>
                        <a:t>Employee Training &amp; Development </a:t>
                      </a:r>
                      <a:r>
                        <a:rPr lang="en-IN" sz="1500" b="1" kern="1200" dirty="0">
                          <a:solidFill>
                            <a:srgbClr val="C00000"/>
                          </a:solidFill>
                          <a:latin typeface="+mn-lt"/>
                          <a:ea typeface="+mn-ea"/>
                          <a:cs typeface="+mn-cs"/>
                        </a:rPr>
                        <a:t>(</a:t>
                      </a:r>
                      <a:r>
                        <a:rPr lang="en-US" sz="1500" b="1" kern="1200" dirty="0">
                          <a:solidFill>
                            <a:srgbClr val="C00000"/>
                          </a:solidFill>
                          <a:latin typeface="+mn-lt"/>
                          <a:ea typeface="+mn-ea"/>
                          <a:cs typeface="+mn-cs"/>
                        </a:rPr>
                        <a:t>44 points)</a:t>
                      </a:r>
                    </a:p>
                  </a:txBody>
                  <a:tcPr marL="9525" marR="9525" marT="9525" marB="0"/>
                </a:tc>
                <a:tc>
                  <a:txBody>
                    <a:bodyPr/>
                    <a:lstStyle/>
                    <a:p>
                      <a:pPr algn="just" fontAlgn="b"/>
                      <a:r>
                        <a:rPr lang="en-IN" sz="1500" kern="1200" dirty="0">
                          <a:solidFill>
                            <a:schemeClr val="dk1"/>
                          </a:solidFill>
                          <a:latin typeface="+mn-lt"/>
                          <a:ea typeface="+mn-ea"/>
                          <a:cs typeface="+mn-cs"/>
                        </a:rPr>
                        <a:t>Infrastructure – Physical &amp; Others (48 points</a:t>
                      </a:r>
                      <a:r>
                        <a:rPr lang="en-US" sz="1500" kern="1200" dirty="0">
                          <a:solidFill>
                            <a:schemeClr val="dk1"/>
                          </a:solidFill>
                          <a:latin typeface="+mn-lt"/>
                          <a:ea typeface="+mn-ea"/>
                          <a:cs typeface="+mn-cs"/>
                        </a:rPr>
                        <a:t>)</a:t>
                      </a:r>
                      <a:endParaRPr lang="en-IN" sz="1500" kern="1200" dirty="0">
                        <a:solidFill>
                          <a:schemeClr val="dk1"/>
                        </a:solidFill>
                        <a:latin typeface="+mn-lt"/>
                        <a:ea typeface="+mn-ea"/>
                        <a:cs typeface="+mn-cs"/>
                      </a:endParaRPr>
                    </a:p>
                  </a:txBody>
                  <a:tcPr marL="9525" marR="9525" marT="9525" marB="0"/>
                </a:tc>
                <a:extLst>
                  <a:ext uri="{0D108BD9-81ED-4DB2-BD59-A6C34878D82A}">
                    <a16:rowId xmlns:a16="http://schemas.microsoft.com/office/drawing/2014/main" val="565297257"/>
                  </a:ext>
                </a:extLst>
              </a:tr>
              <a:tr h="505704">
                <a:tc>
                  <a:txBody>
                    <a:bodyPr/>
                    <a:lstStyle/>
                    <a:p>
                      <a:pPr algn="just" fontAlgn="b"/>
                      <a:r>
                        <a:rPr lang="en-US" sz="1500" b="1" kern="1200" dirty="0">
                          <a:solidFill>
                            <a:srgbClr val="C00000"/>
                          </a:solidFill>
                          <a:latin typeface="+mn-lt"/>
                          <a:ea typeface="+mn-ea"/>
                          <a:cs typeface="+mn-cs"/>
                        </a:rPr>
                        <a:t>Quality Review Manuals or Audit Tool </a:t>
                      </a:r>
                      <a:r>
                        <a:rPr lang="en-IN" sz="1500" b="1" kern="1200" dirty="0">
                          <a:solidFill>
                            <a:srgbClr val="C00000"/>
                          </a:solidFill>
                          <a:latin typeface="+mn-lt"/>
                          <a:ea typeface="+mn-ea"/>
                          <a:cs typeface="+mn-cs"/>
                        </a:rPr>
                        <a:t>(</a:t>
                      </a:r>
                      <a:r>
                        <a:rPr lang="en-US" sz="1500" b="1" kern="1200" dirty="0">
                          <a:solidFill>
                            <a:srgbClr val="C00000"/>
                          </a:solidFill>
                          <a:latin typeface="+mn-lt"/>
                          <a:ea typeface="+mn-ea"/>
                          <a:cs typeface="+mn-cs"/>
                        </a:rPr>
                        <a:t>24 Points)</a:t>
                      </a:r>
                    </a:p>
                  </a:txBody>
                  <a:tcPr marL="9525" marR="9525" marT="9525" marB="0"/>
                </a:tc>
                <a:tc>
                  <a:txBody>
                    <a:bodyPr/>
                    <a:lstStyle/>
                    <a:p>
                      <a:pPr algn="just" fontAlgn="b"/>
                      <a:r>
                        <a:rPr lang="fr-FR" sz="1500" b="1" kern="1200" dirty="0">
                          <a:solidFill>
                            <a:srgbClr val="C00000"/>
                          </a:solidFill>
                          <a:latin typeface="+mn-lt"/>
                          <a:ea typeface="+mn-ea"/>
                          <a:cs typeface="+mn-cs"/>
                        </a:rPr>
                        <a:t>Ressources Turnover &amp; Compensation Management </a:t>
                      </a:r>
                      <a:r>
                        <a:rPr lang="en-IN" sz="1500" b="1" kern="1200" dirty="0">
                          <a:solidFill>
                            <a:srgbClr val="C00000"/>
                          </a:solidFill>
                          <a:latin typeface="+mn-lt"/>
                          <a:ea typeface="+mn-ea"/>
                          <a:cs typeface="+mn-cs"/>
                        </a:rPr>
                        <a:t>(</a:t>
                      </a:r>
                      <a:r>
                        <a:rPr lang="fr-FR" sz="1500" b="1" kern="1200" dirty="0">
                          <a:solidFill>
                            <a:srgbClr val="C00000"/>
                          </a:solidFill>
                          <a:latin typeface="+mn-lt"/>
                          <a:ea typeface="+mn-ea"/>
                          <a:cs typeface="+mn-cs"/>
                        </a:rPr>
                        <a:t>104 points)</a:t>
                      </a:r>
                    </a:p>
                  </a:txBody>
                  <a:tcPr marL="9525" marR="9525" marT="9525" marB="0"/>
                </a:tc>
                <a:tc>
                  <a:txBody>
                    <a:bodyPr/>
                    <a:lstStyle/>
                    <a:p>
                      <a:pPr algn="just" fontAlgn="b"/>
                      <a:r>
                        <a:rPr lang="en-IN" sz="1500" kern="1200" dirty="0">
                          <a:solidFill>
                            <a:schemeClr val="dk1"/>
                          </a:solidFill>
                          <a:latin typeface="+mn-lt"/>
                          <a:ea typeface="+mn-ea"/>
                          <a:cs typeface="+mn-cs"/>
                        </a:rPr>
                        <a:t>Practice Credentials (12 points</a:t>
                      </a:r>
                      <a:r>
                        <a:rPr lang="en-US" sz="1500" kern="1200" dirty="0">
                          <a:solidFill>
                            <a:schemeClr val="dk1"/>
                          </a:solidFill>
                          <a:latin typeface="+mn-lt"/>
                          <a:ea typeface="+mn-ea"/>
                          <a:cs typeface="+mn-cs"/>
                        </a:rPr>
                        <a:t>)</a:t>
                      </a:r>
                      <a:endParaRPr lang="en-IN" sz="1500" kern="1200" dirty="0">
                        <a:solidFill>
                          <a:schemeClr val="dk1"/>
                        </a:solidFill>
                        <a:latin typeface="+mn-lt"/>
                        <a:ea typeface="+mn-ea"/>
                        <a:cs typeface="+mn-cs"/>
                      </a:endParaRPr>
                    </a:p>
                  </a:txBody>
                  <a:tcPr marL="9525" marR="9525" marT="9525" marB="0"/>
                </a:tc>
                <a:extLst>
                  <a:ext uri="{0D108BD9-81ED-4DB2-BD59-A6C34878D82A}">
                    <a16:rowId xmlns:a16="http://schemas.microsoft.com/office/drawing/2014/main" val="2116919035"/>
                  </a:ext>
                </a:extLst>
              </a:tr>
              <a:tr h="505704">
                <a:tc>
                  <a:txBody>
                    <a:bodyPr/>
                    <a:lstStyle/>
                    <a:p>
                      <a:pPr algn="just" fontAlgn="b"/>
                      <a:r>
                        <a:rPr lang="en-US" sz="1500" kern="1200" dirty="0">
                          <a:solidFill>
                            <a:schemeClr val="dk1"/>
                          </a:solidFill>
                          <a:latin typeface="+mn-lt"/>
                          <a:ea typeface="+mn-ea"/>
                          <a:cs typeface="+mn-cs"/>
                        </a:rPr>
                        <a:t>Service Delivery - Effort monitoring </a:t>
                      </a:r>
                      <a:r>
                        <a:rPr lang="en-IN" sz="1500" kern="1200" dirty="0">
                          <a:solidFill>
                            <a:schemeClr val="dk1"/>
                          </a:solidFill>
                          <a:latin typeface="+mn-lt"/>
                          <a:ea typeface="+mn-ea"/>
                          <a:cs typeface="+mn-cs"/>
                        </a:rPr>
                        <a:t>(</a:t>
                      </a:r>
                      <a:r>
                        <a:rPr lang="en-US" sz="1500" kern="1200" dirty="0">
                          <a:solidFill>
                            <a:schemeClr val="dk1"/>
                          </a:solidFill>
                          <a:latin typeface="+mn-lt"/>
                          <a:ea typeface="+mn-ea"/>
                          <a:cs typeface="+mn-cs"/>
                        </a:rPr>
                        <a:t>36 Points)</a:t>
                      </a:r>
                    </a:p>
                  </a:txBody>
                  <a:tcPr marL="9525" marR="9525" marT="9525" marB="0"/>
                </a:tc>
                <a:tc>
                  <a:txBody>
                    <a:bodyPr/>
                    <a:lstStyle/>
                    <a:p>
                      <a:pPr algn="just" fontAlgn="b"/>
                      <a:r>
                        <a:rPr lang="en-US" sz="1500" b="1" kern="1200" dirty="0">
                          <a:solidFill>
                            <a:srgbClr val="C00000"/>
                          </a:solidFill>
                          <a:latin typeface="+mn-lt"/>
                          <a:ea typeface="+mn-ea"/>
                          <a:cs typeface="+mn-cs"/>
                        </a:rPr>
                        <a:t>Qualification skill set of employees and use of expert </a:t>
                      </a:r>
                      <a:r>
                        <a:rPr lang="en-IN" sz="1500" b="1" kern="1200" dirty="0">
                          <a:solidFill>
                            <a:srgbClr val="C00000"/>
                          </a:solidFill>
                          <a:latin typeface="+mn-lt"/>
                          <a:ea typeface="+mn-ea"/>
                          <a:cs typeface="+mn-cs"/>
                        </a:rPr>
                        <a:t>(</a:t>
                      </a:r>
                      <a:r>
                        <a:rPr lang="en-US" sz="1500" b="1" kern="1200" dirty="0">
                          <a:solidFill>
                            <a:srgbClr val="C00000"/>
                          </a:solidFill>
                          <a:latin typeface="+mn-lt"/>
                          <a:ea typeface="+mn-ea"/>
                          <a:cs typeface="+mn-cs"/>
                        </a:rPr>
                        <a:t>32 points)</a:t>
                      </a:r>
                    </a:p>
                  </a:txBody>
                  <a:tcPr marL="9525" marR="9525" marT="9525" marB="0"/>
                </a:tc>
                <a:tc>
                  <a:txBody>
                    <a:bodyPr/>
                    <a:lstStyle/>
                    <a:p>
                      <a:pPr algn="just"/>
                      <a:endParaRPr lang="en-IN" sz="1500" kern="1200" dirty="0">
                        <a:solidFill>
                          <a:schemeClr val="dk1"/>
                        </a:solidFill>
                        <a:latin typeface="+mn-lt"/>
                        <a:ea typeface="+mn-ea"/>
                        <a:cs typeface="+mn-cs"/>
                      </a:endParaRPr>
                    </a:p>
                  </a:txBody>
                  <a:tcPr/>
                </a:tc>
                <a:extLst>
                  <a:ext uri="{0D108BD9-81ED-4DB2-BD59-A6C34878D82A}">
                    <a16:rowId xmlns:a16="http://schemas.microsoft.com/office/drawing/2014/main" val="1730858251"/>
                  </a:ext>
                </a:extLst>
              </a:tr>
              <a:tr h="505704">
                <a:tc>
                  <a:txBody>
                    <a:bodyPr/>
                    <a:lstStyle/>
                    <a:p>
                      <a:pPr algn="just" fontAlgn="b"/>
                      <a:r>
                        <a:rPr lang="en-IN" sz="1500" b="1" kern="1200" dirty="0">
                          <a:solidFill>
                            <a:srgbClr val="C00000"/>
                          </a:solidFill>
                          <a:latin typeface="+mn-lt"/>
                          <a:ea typeface="+mn-ea"/>
                          <a:cs typeface="+mn-cs"/>
                        </a:rPr>
                        <a:t>QC (80 Points</a:t>
                      </a:r>
                      <a:r>
                        <a:rPr lang="en-US" sz="1500" b="1" kern="1200" dirty="0">
                          <a:solidFill>
                            <a:srgbClr val="C00000"/>
                          </a:solidFill>
                          <a:latin typeface="+mn-lt"/>
                          <a:ea typeface="+mn-ea"/>
                          <a:cs typeface="+mn-cs"/>
                        </a:rPr>
                        <a:t>)</a:t>
                      </a:r>
                      <a:endParaRPr lang="en-IN" sz="1500" b="1" kern="1200" dirty="0">
                        <a:solidFill>
                          <a:srgbClr val="C00000"/>
                        </a:solidFill>
                        <a:latin typeface="+mn-lt"/>
                        <a:ea typeface="+mn-ea"/>
                        <a:cs typeface="+mn-cs"/>
                      </a:endParaRPr>
                    </a:p>
                  </a:txBody>
                  <a:tcPr marL="9525" marR="9525" marT="9525" marB="0"/>
                </a:tc>
                <a:tc>
                  <a:txBody>
                    <a:bodyPr/>
                    <a:lstStyle/>
                    <a:p>
                      <a:pPr algn="just" fontAlgn="b"/>
                      <a:r>
                        <a:rPr lang="en-US" sz="1500" b="1" kern="1200" dirty="0">
                          <a:solidFill>
                            <a:srgbClr val="C00000"/>
                          </a:solidFill>
                          <a:latin typeface="+mn-lt"/>
                          <a:ea typeface="+mn-ea"/>
                          <a:cs typeface="+mn-cs"/>
                        </a:rPr>
                        <a:t>Performance evaluation measures carried out by firm (KPI’s) </a:t>
                      </a:r>
                      <a:r>
                        <a:rPr lang="en-IN" sz="1500" b="1" kern="1200" dirty="0">
                          <a:solidFill>
                            <a:srgbClr val="C00000"/>
                          </a:solidFill>
                          <a:latin typeface="+mn-lt"/>
                          <a:ea typeface="+mn-ea"/>
                          <a:cs typeface="+mn-cs"/>
                        </a:rPr>
                        <a:t>(</a:t>
                      </a:r>
                      <a:r>
                        <a:rPr lang="en-US" sz="1500" b="1" kern="1200" dirty="0">
                          <a:solidFill>
                            <a:srgbClr val="C00000"/>
                          </a:solidFill>
                          <a:latin typeface="+mn-lt"/>
                          <a:ea typeface="+mn-ea"/>
                          <a:cs typeface="+mn-cs"/>
                        </a:rPr>
                        <a:t>32 points)</a:t>
                      </a:r>
                    </a:p>
                  </a:txBody>
                  <a:tcPr marL="9525" marR="9525" marT="9525" marB="0"/>
                </a:tc>
                <a:tc>
                  <a:txBody>
                    <a:bodyPr/>
                    <a:lstStyle/>
                    <a:p>
                      <a:pPr algn="just"/>
                      <a:endParaRPr lang="en-IN" sz="1500" kern="1200">
                        <a:solidFill>
                          <a:schemeClr val="dk1"/>
                        </a:solidFill>
                        <a:latin typeface="+mn-lt"/>
                        <a:ea typeface="+mn-ea"/>
                        <a:cs typeface="+mn-cs"/>
                      </a:endParaRPr>
                    </a:p>
                  </a:txBody>
                  <a:tcPr/>
                </a:tc>
                <a:extLst>
                  <a:ext uri="{0D108BD9-81ED-4DB2-BD59-A6C34878D82A}">
                    <a16:rowId xmlns:a16="http://schemas.microsoft.com/office/drawing/2014/main" val="697871505"/>
                  </a:ext>
                </a:extLst>
              </a:tr>
              <a:tr h="346768">
                <a:tc>
                  <a:txBody>
                    <a:bodyPr/>
                    <a:lstStyle/>
                    <a:p>
                      <a:pPr algn="just" fontAlgn="b"/>
                      <a:r>
                        <a:rPr lang="en-US" sz="1500" kern="1200" dirty="0">
                          <a:solidFill>
                            <a:schemeClr val="dk1"/>
                          </a:solidFill>
                          <a:latin typeface="+mn-lt"/>
                          <a:ea typeface="+mn-ea"/>
                          <a:cs typeface="+mn-cs"/>
                        </a:rPr>
                        <a:t>Benchmarking of Service delivery </a:t>
                      </a:r>
                      <a:r>
                        <a:rPr lang="en-IN" sz="1500" kern="1200" dirty="0">
                          <a:solidFill>
                            <a:schemeClr val="dk1"/>
                          </a:solidFill>
                          <a:latin typeface="+mn-lt"/>
                          <a:ea typeface="+mn-ea"/>
                          <a:cs typeface="+mn-cs"/>
                        </a:rPr>
                        <a:t>(</a:t>
                      </a:r>
                      <a:r>
                        <a:rPr lang="en-US" sz="1500" kern="1200" dirty="0">
                          <a:solidFill>
                            <a:schemeClr val="dk1"/>
                          </a:solidFill>
                          <a:latin typeface="+mn-lt"/>
                          <a:ea typeface="+mn-ea"/>
                          <a:cs typeface="+mn-cs"/>
                        </a:rPr>
                        <a:t>16 Points)</a:t>
                      </a:r>
                    </a:p>
                  </a:txBody>
                  <a:tcPr marL="9525" marR="9525" marT="9525" marB="0"/>
                </a:tc>
                <a:tc>
                  <a:txBody>
                    <a:bodyPr/>
                    <a:lstStyle/>
                    <a:p>
                      <a:pPr algn="just"/>
                      <a:endParaRPr lang="en-IN" sz="1500" kern="1200" dirty="0">
                        <a:solidFill>
                          <a:schemeClr val="dk1"/>
                        </a:solidFill>
                        <a:latin typeface="+mn-lt"/>
                        <a:ea typeface="+mn-ea"/>
                        <a:cs typeface="+mn-cs"/>
                      </a:endParaRPr>
                    </a:p>
                  </a:txBody>
                  <a:tcPr/>
                </a:tc>
                <a:tc>
                  <a:txBody>
                    <a:bodyPr/>
                    <a:lstStyle/>
                    <a:p>
                      <a:pPr algn="just"/>
                      <a:endParaRPr lang="en-IN" sz="1500" kern="1200" dirty="0">
                        <a:solidFill>
                          <a:schemeClr val="dk1"/>
                        </a:solidFill>
                        <a:latin typeface="+mn-lt"/>
                        <a:ea typeface="+mn-ea"/>
                        <a:cs typeface="+mn-cs"/>
                      </a:endParaRPr>
                    </a:p>
                  </a:txBody>
                  <a:tcPr/>
                </a:tc>
                <a:extLst>
                  <a:ext uri="{0D108BD9-81ED-4DB2-BD59-A6C34878D82A}">
                    <a16:rowId xmlns:a16="http://schemas.microsoft.com/office/drawing/2014/main" val="507839488"/>
                  </a:ext>
                </a:extLst>
              </a:tr>
              <a:tr h="346768">
                <a:tc>
                  <a:txBody>
                    <a:bodyPr/>
                    <a:lstStyle/>
                    <a:p>
                      <a:pPr algn="just" fontAlgn="b"/>
                      <a:r>
                        <a:rPr lang="en-IN" sz="1500" kern="1200" dirty="0">
                          <a:solidFill>
                            <a:schemeClr val="dk1"/>
                          </a:solidFill>
                          <a:latin typeface="+mn-lt"/>
                          <a:ea typeface="+mn-ea"/>
                          <a:cs typeface="+mn-cs"/>
                        </a:rPr>
                        <a:t>Client Sensitisation (16 Points</a:t>
                      </a:r>
                      <a:r>
                        <a:rPr lang="en-US" sz="1500" kern="1200" dirty="0">
                          <a:solidFill>
                            <a:schemeClr val="dk1"/>
                          </a:solidFill>
                          <a:latin typeface="+mn-lt"/>
                          <a:ea typeface="+mn-ea"/>
                          <a:cs typeface="+mn-cs"/>
                        </a:rPr>
                        <a:t>)</a:t>
                      </a:r>
                      <a:endParaRPr lang="en-IN" sz="1500" kern="1200" dirty="0">
                        <a:solidFill>
                          <a:schemeClr val="dk1"/>
                        </a:solidFill>
                        <a:latin typeface="+mn-lt"/>
                        <a:ea typeface="+mn-ea"/>
                        <a:cs typeface="+mn-cs"/>
                      </a:endParaRPr>
                    </a:p>
                  </a:txBody>
                  <a:tcPr marL="9525" marR="9525" marT="9525" marB="0"/>
                </a:tc>
                <a:tc>
                  <a:txBody>
                    <a:bodyPr/>
                    <a:lstStyle/>
                    <a:p>
                      <a:pPr algn="just"/>
                      <a:endParaRPr lang="en-IN" sz="1500" kern="1200" dirty="0">
                        <a:solidFill>
                          <a:schemeClr val="dk1"/>
                        </a:solidFill>
                        <a:latin typeface="+mn-lt"/>
                        <a:ea typeface="+mn-ea"/>
                        <a:cs typeface="+mn-cs"/>
                      </a:endParaRPr>
                    </a:p>
                  </a:txBody>
                  <a:tcPr/>
                </a:tc>
                <a:tc>
                  <a:txBody>
                    <a:bodyPr/>
                    <a:lstStyle/>
                    <a:p>
                      <a:pPr algn="just"/>
                      <a:endParaRPr lang="en-IN" sz="1500" kern="1200" dirty="0">
                        <a:solidFill>
                          <a:schemeClr val="dk1"/>
                        </a:solidFill>
                        <a:latin typeface="+mn-lt"/>
                        <a:ea typeface="+mn-ea"/>
                        <a:cs typeface="+mn-cs"/>
                      </a:endParaRPr>
                    </a:p>
                  </a:txBody>
                  <a:tcPr/>
                </a:tc>
                <a:extLst>
                  <a:ext uri="{0D108BD9-81ED-4DB2-BD59-A6C34878D82A}">
                    <a16:rowId xmlns:a16="http://schemas.microsoft.com/office/drawing/2014/main" val="3764208359"/>
                  </a:ext>
                </a:extLst>
              </a:tr>
              <a:tr h="346768">
                <a:tc>
                  <a:txBody>
                    <a:bodyPr/>
                    <a:lstStyle/>
                    <a:p>
                      <a:pPr algn="just" fontAlgn="b"/>
                      <a:r>
                        <a:rPr lang="en-IN" sz="1500" kern="1200" dirty="0">
                          <a:solidFill>
                            <a:schemeClr val="dk1"/>
                          </a:solidFill>
                          <a:latin typeface="+mn-lt"/>
                          <a:ea typeface="+mn-ea"/>
                          <a:cs typeface="+mn-cs"/>
                        </a:rPr>
                        <a:t>Technology Adoption (64 Points</a:t>
                      </a:r>
                      <a:r>
                        <a:rPr lang="en-US" sz="1500" kern="1200" dirty="0">
                          <a:solidFill>
                            <a:schemeClr val="dk1"/>
                          </a:solidFill>
                          <a:latin typeface="+mn-lt"/>
                          <a:ea typeface="+mn-ea"/>
                          <a:cs typeface="+mn-cs"/>
                        </a:rPr>
                        <a:t>)</a:t>
                      </a:r>
                      <a:endParaRPr lang="en-IN" sz="1500" kern="1200" dirty="0">
                        <a:solidFill>
                          <a:schemeClr val="dk1"/>
                        </a:solidFill>
                        <a:latin typeface="+mn-lt"/>
                        <a:ea typeface="+mn-ea"/>
                        <a:cs typeface="+mn-cs"/>
                      </a:endParaRPr>
                    </a:p>
                  </a:txBody>
                  <a:tcPr marL="9525" marR="9525" marT="9525" marB="0"/>
                </a:tc>
                <a:tc>
                  <a:txBody>
                    <a:bodyPr/>
                    <a:lstStyle/>
                    <a:p>
                      <a:pPr algn="just"/>
                      <a:endParaRPr lang="en-IN" sz="1500" kern="1200" dirty="0">
                        <a:solidFill>
                          <a:schemeClr val="dk1"/>
                        </a:solidFill>
                        <a:latin typeface="+mn-lt"/>
                        <a:ea typeface="+mn-ea"/>
                        <a:cs typeface="+mn-cs"/>
                      </a:endParaRPr>
                    </a:p>
                  </a:txBody>
                  <a:tcPr/>
                </a:tc>
                <a:tc>
                  <a:txBody>
                    <a:bodyPr/>
                    <a:lstStyle/>
                    <a:p>
                      <a:pPr algn="just"/>
                      <a:endParaRPr lang="en-IN" sz="1500" kern="1200" dirty="0">
                        <a:solidFill>
                          <a:schemeClr val="dk1"/>
                        </a:solidFill>
                        <a:latin typeface="+mn-lt"/>
                        <a:ea typeface="+mn-ea"/>
                        <a:cs typeface="+mn-cs"/>
                      </a:endParaRPr>
                    </a:p>
                  </a:txBody>
                  <a:tcPr/>
                </a:tc>
                <a:extLst>
                  <a:ext uri="{0D108BD9-81ED-4DB2-BD59-A6C34878D82A}">
                    <a16:rowId xmlns:a16="http://schemas.microsoft.com/office/drawing/2014/main" val="2436322088"/>
                  </a:ext>
                </a:extLst>
              </a:tr>
              <a:tr h="346768">
                <a:tc>
                  <a:txBody>
                    <a:bodyPr/>
                    <a:lstStyle/>
                    <a:p>
                      <a:pPr algn="just" fontAlgn="b"/>
                      <a:r>
                        <a:rPr lang="en-US" sz="1500" kern="1200" dirty="0">
                          <a:solidFill>
                            <a:schemeClr val="dk1"/>
                          </a:solidFill>
                          <a:latin typeface="+mn-lt"/>
                          <a:ea typeface="+mn-ea"/>
                          <a:cs typeface="+mn-cs"/>
                        </a:rPr>
                        <a:t>Revenue, Budgeting &amp; Pricing </a:t>
                      </a:r>
                      <a:r>
                        <a:rPr lang="en-IN" sz="1500" kern="1200" dirty="0">
                          <a:solidFill>
                            <a:schemeClr val="dk1"/>
                          </a:solidFill>
                          <a:latin typeface="+mn-lt"/>
                          <a:ea typeface="+mn-ea"/>
                          <a:cs typeface="+mn-cs"/>
                        </a:rPr>
                        <a:t>(</a:t>
                      </a:r>
                      <a:r>
                        <a:rPr lang="en-US" sz="1500" kern="1200" dirty="0">
                          <a:solidFill>
                            <a:schemeClr val="dk1"/>
                          </a:solidFill>
                          <a:latin typeface="+mn-lt"/>
                          <a:ea typeface="+mn-ea"/>
                          <a:cs typeface="+mn-cs"/>
                        </a:rPr>
                        <a:t>16 Points)</a:t>
                      </a:r>
                    </a:p>
                  </a:txBody>
                  <a:tcPr marL="9525" marR="9525" marT="9525" marB="0"/>
                </a:tc>
                <a:tc>
                  <a:txBody>
                    <a:bodyPr/>
                    <a:lstStyle/>
                    <a:p>
                      <a:pPr algn="just"/>
                      <a:endParaRPr lang="en-IN" sz="1500" kern="1200" dirty="0">
                        <a:solidFill>
                          <a:schemeClr val="dk1"/>
                        </a:solidFill>
                        <a:latin typeface="+mn-lt"/>
                        <a:ea typeface="+mn-ea"/>
                        <a:cs typeface="+mn-cs"/>
                      </a:endParaRPr>
                    </a:p>
                  </a:txBody>
                  <a:tcPr/>
                </a:tc>
                <a:tc>
                  <a:txBody>
                    <a:bodyPr/>
                    <a:lstStyle/>
                    <a:p>
                      <a:pPr algn="just"/>
                      <a:endParaRPr lang="en-IN" sz="1500" kern="1200" dirty="0">
                        <a:solidFill>
                          <a:schemeClr val="dk1"/>
                        </a:solidFill>
                        <a:latin typeface="+mn-lt"/>
                        <a:ea typeface="+mn-ea"/>
                        <a:cs typeface="+mn-cs"/>
                      </a:endParaRPr>
                    </a:p>
                  </a:txBody>
                  <a:tcPr/>
                </a:tc>
                <a:extLst>
                  <a:ext uri="{0D108BD9-81ED-4DB2-BD59-A6C34878D82A}">
                    <a16:rowId xmlns:a16="http://schemas.microsoft.com/office/drawing/2014/main" val="2964438950"/>
                  </a:ext>
                </a:extLst>
              </a:tr>
            </a:tbl>
          </a:graphicData>
        </a:graphic>
      </p:graphicFrame>
      <p:sp>
        <p:nvSpPr>
          <p:cNvPr id="24" name="Rectangle 23">
            <a:extLst>
              <a:ext uri="{FF2B5EF4-FFF2-40B4-BE49-F238E27FC236}">
                <a16:creationId xmlns:a16="http://schemas.microsoft.com/office/drawing/2014/main" id="{8CD2D959-6AE5-88F9-FDDA-43B7B5BA7177}"/>
              </a:ext>
            </a:extLst>
          </p:cNvPr>
          <p:cNvSpPr/>
          <p:nvPr/>
        </p:nvSpPr>
        <p:spPr>
          <a:xfrm>
            <a:off x="692158" y="1906125"/>
            <a:ext cx="10831786"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t>Firm Audit Quality Maturity Rating</a:t>
            </a:r>
            <a:r>
              <a:rPr lang="en-IN" b="1" dirty="0"/>
              <a:t> with Total Possible Points of 600</a:t>
            </a:r>
            <a:endParaRPr lang="en-IN" sz="1800" b="1" dirty="0"/>
          </a:p>
        </p:txBody>
      </p:sp>
    </p:spTree>
    <p:extLst>
      <p:ext uri="{BB962C8B-B14F-4D97-AF65-F5344CB8AC3E}">
        <p14:creationId xmlns:p14="http://schemas.microsoft.com/office/powerpoint/2010/main" val="26932177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AQMM: competency criteria</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marL="0" indent="0" algn="just">
              <a:buNone/>
            </a:pPr>
            <a:r>
              <a:rPr lang="en-US" dirty="0"/>
              <a:t>Illustrative competency basis are hereunder:</a:t>
            </a:r>
          </a:p>
          <a:p>
            <a:pPr algn="just"/>
            <a:r>
              <a:rPr lang="en-US" dirty="0"/>
              <a:t>Presence of audit manuals about firm’s methodology to ensure compliance with SA – 8 points</a:t>
            </a:r>
          </a:p>
          <a:p>
            <a:pPr algn="just"/>
            <a:r>
              <a:rPr lang="en-US" dirty="0"/>
              <a:t>Usage of client acceptance/engagement acceptance checklists and adequate documentation thereof – 4 points</a:t>
            </a:r>
          </a:p>
          <a:p>
            <a:pPr algn="just"/>
            <a:r>
              <a:rPr lang="en-US" dirty="0"/>
              <a:t>Evaluation of Independence for all engagements (partners, managers, staff, trainees) including threats - 4 points</a:t>
            </a:r>
          </a:p>
          <a:p>
            <a:pPr algn="just"/>
            <a:r>
              <a:rPr lang="en-US" dirty="0"/>
              <a:t>Maintenance and use the engagement withdrawal/rejection policy, templates, </a:t>
            </a:r>
            <a:r>
              <a:rPr lang="en-US" dirty="0" err="1"/>
              <a:t>etc</a:t>
            </a:r>
            <a:r>
              <a:rPr lang="en-US" dirty="0"/>
              <a:t> - 4 points</a:t>
            </a:r>
          </a:p>
          <a:p>
            <a:pPr algn="just"/>
            <a:r>
              <a:rPr lang="en-US" dirty="0"/>
              <a:t>Availability and use of checklists in performance of an audit for compliance with AS/Ind AS and SA - 4 points</a:t>
            </a:r>
          </a:p>
          <a:p>
            <a:pPr algn="just"/>
            <a:r>
              <a:rPr lang="en-US" dirty="0"/>
              <a:t>Availability and use of formats for documentation of business understanding, Sampling basis, Materiality determination, Data Analyst and Control Evaluation - 4 points</a:t>
            </a:r>
          </a:p>
          <a:p>
            <a:pPr algn="just"/>
            <a:r>
              <a:rPr lang="en-US" dirty="0"/>
              <a:t>Maintenance of docs of QC to be reviewed and updated on a frequent basis - 4 points</a:t>
            </a:r>
          </a:p>
          <a:p>
            <a:pPr algn="just"/>
            <a:r>
              <a:rPr lang="en-US" dirty="0"/>
              <a:t>System of partner review/ Quality review for audits and documentation of time spent – 8 points</a:t>
            </a:r>
          </a:p>
          <a:p>
            <a:pPr algn="just"/>
            <a:r>
              <a:rPr lang="en-US" dirty="0"/>
              <a:t>Total engagements having concluded to be satisfactory as per quality review vs No of engagements quality reviewed</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52</a:t>
            </a:fld>
            <a:endParaRPr lang="en-US" dirty="0">
              <a:solidFill>
                <a:srgbClr val="ED8428"/>
              </a:solidFill>
            </a:endParaRPr>
          </a:p>
        </p:txBody>
      </p:sp>
    </p:spTree>
    <p:extLst>
      <p:ext uri="{BB962C8B-B14F-4D97-AF65-F5344CB8AC3E}">
        <p14:creationId xmlns:p14="http://schemas.microsoft.com/office/powerpoint/2010/main" val="30822513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AQMM: competency criteria</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592598"/>
          </a:xfrm>
        </p:spPr>
        <p:txBody>
          <a:bodyPr anchor="t">
            <a:noAutofit/>
          </a:bodyPr>
          <a:lstStyle/>
          <a:p>
            <a:pPr algn="just"/>
            <a:r>
              <a:rPr lang="en-US" dirty="0"/>
              <a:t>No. of engagements without findings by ICAI, Committees of ICAI and regulators that require significant improvements</a:t>
            </a:r>
          </a:p>
          <a:p>
            <a:pPr algn="just"/>
            <a:r>
              <a:rPr lang="en-US" dirty="0"/>
              <a:t>Documentation of the firm in accordance with SQC 1 – up to 12 points</a:t>
            </a:r>
          </a:p>
          <a:p>
            <a:pPr algn="just"/>
            <a:r>
              <a:rPr lang="en-US" dirty="0"/>
              <a:t>Existence of Accounting and Auditing Resources in the form of soft copies of archives Q&amp;As, firm thought leadership, a dedicated/ Shared Technical desk – 8 points</a:t>
            </a:r>
          </a:p>
          <a:p>
            <a:pPr algn="just"/>
            <a:r>
              <a:rPr lang="en-US" dirty="0"/>
              <a:t>Is appropriate time spent on understanding the business, risk assessment and planning an engagement? How have risks been mitigated through performance of audit procedures? – 12 points</a:t>
            </a:r>
          </a:p>
          <a:p>
            <a:pPr algn="just"/>
            <a:r>
              <a:rPr lang="en-US" dirty="0"/>
              <a:t>Process of Employee/ Resources Planning for the engagements based on skill set requirement, experience etc.? </a:t>
            </a:r>
          </a:p>
          <a:p>
            <a:pPr algn="just"/>
            <a:r>
              <a:rPr lang="en-US" dirty="0"/>
              <a:t>Methods/Tools used by the firm for Resource Allocation (use of spreadsheets, work-flow tools, etc.)</a:t>
            </a:r>
          </a:p>
          <a:p>
            <a:pPr algn="just"/>
            <a:r>
              <a:rPr lang="en-US" dirty="0"/>
              <a:t>Method of tracking the employee activity, to identity resource productivity (e.g. timesheet)</a:t>
            </a:r>
          </a:p>
          <a:p>
            <a:pPr algn="just"/>
            <a:r>
              <a:rPr lang="en-US" dirty="0"/>
              <a:t>Maintenance of minimum Staff to Partner Ratio</a:t>
            </a:r>
          </a:p>
          <a:p>
            <a:pPr algn="just"/>
            <a:r>
              <a:rPr lang="en-US" dirty="0"/>
              <a:t>Monitoring of Utilisation &amp; Realization rate per employee</a:t>
            </a:r>
            <a:endParaRPr lang="en-US" b="1"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53</a:t>
            </a:fld>
            <a:endParaRPr lang="en-US" dirty="0">
              <a:solidFill>
                <a:srgbClr val="ED8428"/>
              </a:solidFill>
            </a:endParaRPr>
          </a:p>
        </p:txBody>
      </p:sp>
    </p:spTree>
    <p:extLst>
      <p:ext uri="{BB962C8B-B14F-4D97-AF65-F5344CB8AC3E}">
        <p14:creationId xmlns:p14="http://schemas.microsoft.com/office/powerpoint/2010/main" val="16121998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AQMM: competency criteria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592598"/>
          </a:xfrm>
        </p:spPr>
        <p:txBody>
          <a:bodyPr anchor="t">
            <a:noAutofit/>
          </a:bodyPr>
          <a:lstStyle/>
          <a:p>
            <a:pPr algn="just"/>
            <a:r>
              <a:rPr lang="en-US" dirty="0"/>
              <a:t>Does the firm have an employee training policy</a:t>
            </a:r>
          </a:p>
          <a:p>
            <a:pPr algn="just"/>
            <a:r>
              <a:rPr lang="en-US" dirty="0"/>
              <a:t>Number of Professional Development hours/days spent (Frequency) as a firm – per employee</a:t>
            </a:r>
          </a:p>
          <a:p>
            <a:pPr algn="just"/>
            <a:r>
              <a:rPr lang="en-US" dirty="0"/>
              <a:t>Existence of performance management culture that rewards high performing employees and those who demonstrate high levels of quality and ethics</a:t>
            </a:r>
          </a:p>
          <a:p>
            <a:pPr algn="just"/>
            <a:r>
              <a:rPr lang="en-US" dirty="0"/>
              <a:t>mechanism to listen to people and their views and suggestions. Credible Employee survey and its outcome demonstrate how well people are taken care of and heard</a:t>
            </a:r>
          </a:p>
          <a:p>
            <a:pPr algn="just"/>
            <a:r>
              <a:rPr lang="en-US" dirty="0"/>
              <a:t>Employees compensated as per defined approach where salary is mapped to their knowledge and experience level</a:t>
            </a:r>
          </a:p>
          <a:p>
            <a:pPr algn="just"/>
            <a:r>
              <a:rPr lang="en-US" dirty="0"/>
              <a:t>Members with specialization courses or certifications</a:t>
            </a:r>
          </a:p>
          <a:p>
            <a:pPr algn="just"/>
            <a:r>
              <a:rPr lang="en-US" dirty="0"/>
              <a:t>Is there is a 'whistle blower' policy?</a:t>
            </a:r>
          </a:p>
          <a:p>
            <a:pPr algn="just"/>
            <a:r>
              <a:rPr lang="en-US" dirty="0"/>
              <a:t>Is the firm ICAI Peer Review certified? (4 points)</a:t>
            </a:r>
          </a:p>
          <a:p>
            <a:pPr algn="just"/>
            <a:r>
              <a:rPr lang="en-US" dirty="0"/>
              <a:t>Advisory by CAG to not allot work due to unsatisfactory performance </a:t>
            </a:r>
            <a:r>
              <a:rPr lang="en-US" b="1" dirty="0"/>
              <a:t>(negative 5 marks)</a:t>
            </a:r>
          </a:p>
          <a:p>
            <a:pPr algn="just"/>
            <a:r>
              <a:rPr lang="en-US" dirty="0"/>
              <a:t>Performance evaluation by Govt Bodies/ Authorities to extent of debarment/ blacklisting </a:t>
            </a:r>
            <a:r>
              <a:rPr lang="en-US" b="1" dirty="0"/>
              <a:t>(negative 10 marks)</a:t>
            </a: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54</a:t>
            </a:fld>
            <a:endParaRPr lang="en-US" dirty="0">
              <a:solidFill>
                <a:srgbClr val="ED8428"/>
              </a:solidFill>
            </a:endParaRPr>
          </a:p>
        </p:txBody>
      </p:sp>
    </p:spTree>
    <p:extLst>
      <p:ext uri="{BB962C8B-B14F-4D97-AF65-F5344CB8AC3E}">
        <p14:creationId xmlns:p14="http://schemas.microsoft.com/office/powerpoint/2010/main" val="20753577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NFRA conclusions in audit quality review report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4592598"/>
          </a:xfrm>
        </p:spPr>
        <p:txBody>
          <a:bodyPr anchor="t">
            <a:noAutofit/>
          </a:bodyPr>
          <a:lstStyle/>
          <a:p>
            <a:pPr algn="just"/>
            <a:r>
              <a:rPr lang="en-US" sz="2000" dirty="0"/>
              <a:t>Jaiprakash Associates Ltd. -NFRA observed that review report was signed by Engagement Partner (EP) in the capacity of Engagement QC Reviewer (EQCR). Further, no documentation of any EQC review done by EQCR or minutes of discussions and conclusions between the EP and EQCR. In absence of documentation or any other persuasive evidence, NFRA concluded that the firm completely failed to comply with requirements of SAs regarding EQC review, there was no EQC review that took place. The EP had himself acted as the EQCR, which is gross and total violation of SQC 1, SA 220 and SA 230.</a:t>
            </a:r>
          </a:p>
          <a:p>
            <a:pPr algn="just"/>
            <a:r>
              <a:rPr lang="en-US" sz="2000" dirty="0"/>
              <a:t>ILFS,- NFRA held that, in SQC Policy of the firm, no details are provided about the actions to be taken by the Audit Firm to mitigate and eliminate the familiarity and self-interest threats.  Declaration of eligibility submitted by the Audit Firm in terms of section 139 (1) of the Companies Act, 2013, read with relevant rules was false and invalid, with full knowledge of such illegality, Even the Audit Firm’s compliance with the fundamental principles of the Code of Ethics was threatened by familiarity and self-interest threat.</a:t>
            </a:r>
          </a:p>
          <a:p>
            <a:pPr algn="just"/>
            <a:endParaRPr lang="en-US" sz="1800" b="0" i="0" u="none" strike="noStrike" baseline="0" dirty="0">
              <a:solidFill>
                <a:srgbClr val="000000"/>
              </a:solidFill>
              <a:latin typeface="Times New Roman" panose="02020603050405020304" pitchFamily="18" charset="0"/>
            </a:endParaRPr>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55</a:t>
            </a:fld>
            <a:endParaRPr lang="en-US" dirty="0">
              <a:solidFill>
                <a:srgbClr val="ED8428"/>
              </a:solidFill>
            </a:endParaRPr>
          </a:p>
        </p:txBody>
      </p:sp>
    </p:spTree>
    <p:extLst>
      <p:ext uri="{BB962C8B-B14F-4D97-AF65-F5344CB8AC3E}">
        <p14:creationId xmlns:p14="http://schemas.microsoft.com/office/powerpoint/2010/main" val="11018571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Others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15025"/>
            <a:ext cx="11112253" cy="3678303"/>
          </a:xfrm>
        </p:spPr>
        <p:txBody>
          <a:bodyPr anchor="t">
            <a:noAutofit/>
          </a:bodyPr>
          <a:lstStyle/>
          <a:p>
            <a:pPr algn="just"/>
            <a:r>
              <a:rPr lang="en-US" sz="2000" dirty="0"/>
              <a:t>Assess QC readiness</a:t>
            </a:r>
          </a:p>
          <a:p>
            <a:pPr lvl="1" algn="just"/>
            <a:r>
              <a:rPr lang="en-US" sz="2000" dirty="0"/>
              <a:t>Implementation Guide to QC 1</a:t>
            </a:r>
          </a:p>
          <a:p>
            <a:pPr lvl="2" algn="just"/>
            <a:r>
              <a:rPr lang="en-US" sz="2000" dirty="0"/>
              <a:t>Illustrative Annual Firm Independence Confirmation, Independence Policies, Client/Engagement Acceptance and Continuance Form, Engagement Planning Memorandum, Engagement Summary Memorandum, Firm QC Inspection Checklist</a:t>
            </a:r>
          </a:p>
          <a:p>
            <a:pPr lvl="1" algn="just"/>
            <a:endParaRPr lang="en-US" sz="2000" dirty="0"/>
          </a:p>
          <a:p>
            <a:pPr lvl="1" algn="just"/>
            <a:endParaRPr lang="en-US" sz="2000" dirty="0"/>
          </a:p>
          <a:p>
            <a:pPr lvl="1" algn="just"/>
            <a:r>
              <a:rPr lang="en-US" sz="2000" dirty="0"/>
              <a:t>Compliance with the Code of Ethics</a:t>
            </a:r>
          </a:p>
          <a:p>
            <a:pPr marL="0" indent="0" algn="just">
              <a:buNone/>
            </a:pPr>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56</a:t>
            </a:fld>
            <a:endParaRPr lang="en-US" dirty="0">
              <a:solidFill>
                <a:srgbClr val="ED8428"/>
              </a:solidFill>
            </a:endParaRPr>
          </a:p>
        </p:txBody>
      </p:sp>
    </p:spTree>
    <p:extLst>
      <p:ext uri="{BB962C8B-B14F-4D97-AF65-F5344CB8AC3E}">
        <p14:creationId xmlns:p14="http://schemas.microsoft.com/office/powerpoint/2010/main" val="22859218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Others	</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112253" cy="3678303"/>
          </a:xfrm>
        </p:spPr>
        <p:txBody>
          <a:bodyPr anchor="t">
            <a:noAutofit/>
          </a:bodyPr>
          <a:lstStyle/>
          <a:p>
            <a:pPr algn="just"/>
            <a:r>
              <a:rPr lang="en-US" sz="2200" dirty="0"/>
              <a:t>Consult</a:t>
            </a:r>
          </a:p>
          <a:p>
            <a:pPr lvl="2" algn="just"/>
            <a:r>
              <a:rPr lang="en-US" sz="2000" dirty="0"/>
              <a:t>Any elements of the QC function</a:t>
            </a:r>
          </a:p>
          <a:p>
            <a:pPr lvl="2" algn="just"/>
            <a:r>
              <a:rPr lang="en-US" sz="2000" dirty="0"/>
              <a:t>Establishing QC function for sole proprietorship/small partnership firms</a:t>
            </a:r>
          </a:p>
          <a:p>
            <a:pPr algn="just"/>
            <a:r>
              <a:rPr lang="en-US" sz="2000" dirty="0"/>
              <a:t>Develop QC Framework</a:t>
            </a:r>
          </a:p>
          <a:p>
            <a:pPr algn="just"/>
            <a:r>
              <a:rPr lang="en-US" sz="2000" dirty="0"/>
              <a:t>Communicate to all personnel</a:t>
            </a:r>
          </a:p>
          <a:p>
            <a:pPr algn="just"/>
            <a:r>
              <a:rPr lang="en-US" sz="2000" dirty="0"/>
              <a:t>Monitor implementation – initial and on-going</a:t>
            </a:r>
          </a:p>
          <a:p>
            <a:pPr algn="just"/>
            <a:r>
              <a:rPr lang="en-US" sz="2000" dirty="0"/>
              <a:t>Checklist given in peer review manual</a:t>
            </a:r>
          </a:p>
          <a:p>
            <a:pPr marL="0" indent="0" algn="just">
              <a:buNone/>
            </a:pPr>
            <a:endParaRPr lang="en-US" sz="2000" dirty="0"/>
          </a:p>
          <a:p>
            <a:pPr algn="just"/>
            <a:endParaRPr lang="en-US"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57</a:t>
            </a:fld>
            <a:endParaRPr lang="en-US" dirty="0">
              <a:solidFill>
                <a:srgbClr val="ED8428"/>
              </a:solidFill>
            </a:endParaRPr>
          </a:p>
        </p:txBody>
      </p:sp>
    </p:spTree>
    <p:extLst>
      <p:ext uri="{BB962C8B-B14F-4D97-AF65-F5344CB8AC3E}">
        <p14:creationId xmlns:p14="http://schemas.microsoft.com/office/powerpoint/2010/main" val="89766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6D219-3EAC-AA0D-3B6A-9126DC7260DD}"/>
              </a:ext>
            </a:extLst>
          </p:cNvPr>
          <p:cNvSpPr>
            <a:spLocks noGrp="1"/>
          </p:cNvSpPr>
          <p:nvPr>
            <p:ph type="title"/>
          </p:nvPr>
        </p:nvSpPr>
        <p:spPr/>
        <p:txBody>
          <a:bodyPr/>
          <a:lstStyle/>
          <a:p>
            <a:r>
              <a:rPr lang="en-US" dirty="0"/>
              <a:t>Definitions</a:t>
            </a:r>
            <a:endParaRPr lang="en-IN" dirty="0"/>
          </a:p>
        </p:txBody>
      </p:sp>
      <p:sp>
        <p:nvSpPr>
          <p:cNvPr id="3" name="Content Placeholder 2">
            <a:extLst>
              <a:ext uri="{FF2B5EF4-FFF2-40B4-BE49-F238E27FC236}">
                <a16:creationId xmlns:a16="http://schemas.microsoft.com/office/drawing/2014/main" id="{EDCEAD7E-8714-AA3C-004E-E122D8C83CF7}"/>
              </a:ext>
            </a:extLst>
          </p:cNvPr>
          <p:cNvSpPr>
            <a:spLocks noGrp="1"/>
          </p:cNvSpPr>
          <p:nvPr>
            <p:ph idx="1"/>
          </p:nvPr>
        </p:nvSpPr>
        <p:spPr>
          <a:xfrm>
            <a:off x="581192" y="2008653"/>
            <a:ext cx="11143776" cy="4484221"/>
          </a:xfrm>
        </p:spPr>
        <p:txBody>
          <a:bodyPr anchor="t">
            <a:noAutofit/>
          </a:bodyPr>
          <a:lstStyle/>
          <a:p>
            <a:pPr algn="just"/>
            <a:r>
              <a:rPr lang="en-US" sz="2000" b="1" dirty="0"/>
              <a:t>Engagement documentation:</a:t>
            </a:r>
            <a:r>
              <a:rPr lang="en-US" sz="2000" dirty="0"/>
              <a:t> the record of work performed, results obtained, and conclusions reached thereon (also known as “working papers”)</a:t>
            </a:r>
          </a:p>
          <a:p>
            <a:pPr algn="just"/>
            <a:r>
              <a:rPr lang="en-US" sz="2000" b="1" dirty="0"/>
              <a:t>Engagement partner: </a:t>
            </a:r>
            <a:r>
              <a:rPr lang="en-US" sz="2000" dirty="0"/>
              <a:t>the partner or other person in the firm responsible for the engagement</a:t>
            </a:r>
          </a:p>
          <a:p>
            <a:pPr algn="just"/>
            <a:r>
              <a:rPr lang="en-US" sz="2000" b="1" dirty="0"/>
              <a:t>Engagement QC review:</a:t>
            </a:r>
            <a:r>
              <a:rPr lang="en-US" sz="2000" dirty="0"/>
              <a:t> a process designed to provide an objective evaluation, before the report is issued, of the significant judgments the engagement team made, and the conclusions reached thereon</a:t>
            </a:r>
          </a:p>
          <a:p>
            <a:pPr algn="just"/>
            <a:r>
              <a:rPr lang="en-US" sz="2000" b="1" dirty="0"/>
              <a:t>Engagement QC reviewer:</a:t>
            </a:r>
            <a:r>
              <a:rPr lang="en-US" sz="2000" dirty="0"/>
              <a:t> a partner, other person in the firm, suitably qualified external person, or a team made up of such individuals, with sufficient and appropriate experience and authority to objectively evaluate, before the report is issued, the significant judgments the engagement team made, and the conclusions reached thereon. </a:t>
            </a:r>
          </a:p>
          <a:p>
            <a:pPr algn="just"/>
            <a:r>
              <a:rPr lang="en-US" sz="2000" b="1" dirty="0"/>
              <a:t>Engagement team:</a:t>
            </a:r>
            <a:r>
              <a:rPr lang="en-US" sz="2000" dirty="0"/>
              <a:t> all personnel performing an engagement, including any experts contracted in connection with that engagement. </a:t>
            </a:r>
          </a:p>
        </p:txBody>
      </p:sp>
      <p:sp>
        <p:nvSpPr>
          <p:cNvPr id="5" name="Slide Number Placeholder 4">
            <a:extLst>
              <a:ext uri="{FF2B5EF4-FFF2-40B4-BE49-F238E27FC236}">
                <a16:creationId xmlns:a16="http://schemas.microsoft.com/office/drawing/2014/main" id="{48863D9E-2041-A913-9C40-3AFAED017EA2}"/>
              </a:ext>
            </a:extLst>
          </p:cNvPr>
          <p:cNvSpPr>
            <a:spLocks noGrp="1"/>
          </p:cNvSpPr>
          <p:nvPr>
            <p:ph type="sldNum" sz="quarter" idx="12"/>
          </p:nvPr>
        </p:nvSpPr>
        <p:spPr/>
        <p:txBody>
          <a:bodyPr/>
          <a:lstStyle/>
          <a:p>
            <a:fld id="{D57F1E4F-1CFF-5643-939E-217C01CDF565}" type="slidenum">
              <a:rPr lang="en-US" smtClean="0">
                <a:solidFill>
                  <a:srgbClr val="ED8428"/>
                </a:solidFill>
              </a:rPr>
              <a:pPr/>
              <a:t>6</a:t>
            </a:fld>
            <a:endParaRPr lang="en-US" dirty="0">
              <a:solidFill>
                <a:srgbClr val="ED8428"/>
              </a:solidFill>
            </a:endParaRPr>
          </a:p>
        </p:txBody>
      </p:sp>
    </p:spTree>
    <p:extLst>
      <p:ext uri="{BB962C8B-B14F-4D97-AF65-F5344CB8AC3E}">
        <p14:creationId xmlns:p14="http://schemas.microsoft.com/office/powerpoint/2010/main" val="2102213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B70ED-218A-DB7F-844C-B78618698520}"/>
              </a:ext>
            </a:extLst>
          </p:cNvPr>
          <p:cNvSpPr>
            <a:spLocks noGrp="1"/>
          </p:cNvSpPr>
          <p:nvPr>
            <p:ph type="title"/>
          </p:nvPr>
        </p:nvSpPr>
        <p:spPr/>
        <p:txBody>
          <a:bodyPr/>
          <a:lstStyle/>
          <a:p>
            <a:r>
              <a:rPr lang="en-US" dirty="0"/>
              <a:t>definitions</a:t>
            </a:r>
            <a:endParaRPr lang="en-IN" dirty="0"/>
          </a:p>
        </p:txBody>
      </p:sp>
      <p:sp>
        <p:nvSpPr>
          <p:cNvPr id="3" name="Content Placeholder 2">
            <a:extLst>
              <a:ext uri="{FF2B5EF4-FFF2-40B4-BE49-F238E27FC236}">
                <a16:creationId xmlns:a16="http://schemas.microsoft.com/office/drawing/2014/main" id="{F6ECCBBF-7D0C-5999-8E48-50195B98B137}"/>
              </a:ext>
            </a:extLst>
          </p:cNvPr>
          <p:cNvSpPr>
            <a:spLocks noGrp="1"/>
          </p:cNvSpPr>
          <p:nvPr>
            <p:ph idx="1"/>
          </p:nvPr>
        </p:nvSpPr>
        <p:spPr>
          <a:xfrm>
            <a:off x="385320" y="1870780"/>
            <a:ext cx="11398641" cy="3678303"/>
          </a:xfrm>
        </p:spPr>
        <p:txBody>
          <a:bodyPr anchor="t">
            <a:noAutofit/>
          </a:bodyPr>
          <a:lstStyle/>
          <a:p>
            <a:pPr algn="just"/>
            <a:r>
              <a:rPr lang="en-US" sz="2000" b="1" u="none" strike="noStrike" baseline="0" dirty="0">
                <a:solidFill>
                  <a:srgbClr val="000000"/>
                </a:solidFill>
                <a:latin typeface="Gill Sans MT (Body)"/>
              </a:rPr>
              <a:t>Monitoring:</a:t>
            </a:r>
            <a:r>
              <a:rPr lang="en-US" sz="2000" b="0" i="1" u="none" strike="noStrike" baseline="0" dirty="0">
                <a:solidFill>
                  <a:srgbClr val="000000"/>
                </a:solidFill>
                <a:latin typeface="Gill Sans MT (Body)"/>
              </a:rPr>
              <a:t> </a:t>
            </a:r>
            <a:r>
              <a:rPr lang="en-US" sz="2000" b="0" i="0" u="none" strike="noStrike" baseline="0" dirty="0">
                <a:solidFill>
                  <a:srgbClr val="000000"/>
                </a:solidFill>
                <a:latin typeface="Gill Sans MT (Body)"/>
              </a:rPr>
              <a:t>a process comprising an ongoing consideration and evaluation of the firm’s system of QC, including a periodic inspection of a selection of completed engagements, designed to enable the firm to obtain reasonable assurance that its system of QC is operating effectively</a:t>
            </a:r>
          </a:p>
          <a:p>
            <a:pPr algn="just"/>
            <a:r>
              <a:rPr lang="en-US" sz="2000" b="1" u="none" strike="noStrike" baseline="0" dirty="0">
                <a:solidFill>
                  <a:srgbClr val="000000"/>
                </a:solidFill>
                <a:latin typeface="Gill Sans MT (Body)"/>
              </a:rPr>
              <a:t>Network and Network firm: </a:t>
            </a:r>
            <a:r>
              <a:rPr lang="en-US" sz="2000" b="0" i="0" u="none" strike="noStrike" baseline="0" dirty="0">
                <a:solidFill>
                  <a:srgbClr val="000000"/>
                </a:solidFill>
                <a:latin typeface="Gill Sans MT (Body)"/>
              </a:rPr>
              <a:t>A firm or entity that belongs to a network</a:t>
            </a:r>
          </a:p>
          <a:p>
            <a:pPr algn="just"/>
            <a:r>
              <a:rPr lang="en-US" sz="2000" b="1" i="0" u="none" strike="noStrike" baseline="0" dirty="0">
                <a:solidFill>
                  <a:srgbClr val="000000"/>
                </a:solidFill>
                <a:latin typeface="Gill Sans MT (Body)"/>
              </a:rPr>
              <a:t>Network:</a:t>
            </a:r>
            <a:r>
              <a:rPr lang="en-US" sz="2000" b="0" i="0" u="none" strike="noStrike" baseline="0" dirty="0">
                <a:solidFill>
                  <a:srgbClr val="000000"/>
                </a:solidFill>
                <a:latin typeface="Gill Sans MT (Body)"/>
              </a:rPr>
              <a:t> A larger structure that is aimed at cooperation, and clearly aimed at profit or cost-sharing or shares common ownership, control or management, common QC policies and procedures, common business strategy, the use of a common brand name, or a significant part of professional resources</a:t>
            </a:r>
          </a:p>
          <a:p>
            <a:pPr algn="just"/>
            <a:r>
              <a:rPr lang="en-US" sz="2000" b="1" u="none" strike="noStrike" baseline="0" dirty="0">
                <a:solidFill>
                  <a:srgbClr val="000000"/>
                </a:solidFill>
                <a:latin typeface="Gill Sans MT (Body)"/>
              </a:rPr>
              <a:t>Professional standards:</a:t>
            </a:r>
            <a:r>
              <a:rPr lang="en-US" sz="2000" b="0" u="none" strike="noStrike" baseline="0" dirty="0">
                <a:solidFill>
                  <a:srgbClr val="000000"/>
                </a:solidFill>
                <a:latin typeface="Gill Sans MT (Body)"/>
              </a:rPr>
              <a:t> </a:t>
            </a:r>
            <a:r>
              <a:rPr lang="en-US" sz="2000" dirty="0">
                <a:solidFill>
                  <a:srgbClr val="000000"/>
                </a:solidFill>
                <a:latin typeface="Gill Sans MT (Body)"/>
              </a:rPr>
              <a:t>E</a:t>
            </a:r>
            <a:r>
              <a:rPr lang="en-US" sz="2000" b="0" u="none" strike="noStrike" baseline="0" dirty="0">
                <a:solidFill>
                  <a:srgbClr val="000000"/>
                </a:solidFill>
                <a:latin typeface="Gill Sans MT (Body)"/>
              </a:rPr>
              <a:t>ngagement standards and relevant ethical requirements as contained in the Code</a:t>
            </a:r>
          </a:p>
          <a:p>
            <a:pPr algn="just"/>
            <a:r>
              <a:rPr lang="en-US" sz="2000" b="1" u="none" strike="noStrike" baseline="0" dirty="0">
                <a:solidFill>
                  <a:srgbClr val="000000"/>
                </a:solidFill>
                <a:latin typeface="Gill Sans MT (Body)"/>
              </a:rPr>
              <a:t>Suitably qualified external person:</a:t>
            </a:r>
            <a:r>
              <a:rPr lang="en-US" sz="2000" b="0" u="none" strike="noStrike" baseline="0" dirty="0">
                <a:solidFill>
                  <a:srgbClr val="000000"/>
                </a:solidFill>
                <a:latin typeface="Gill Sans MT (Body)"/>
              </a:rPr>
              <a:t> For example, a partner or an employee (with </a:t>
            </a:r>
            <a:r>
              <a:rPr lang="en-US" sz="2000" b="0" i="0" u="none" strike="noStrike" baseline="0" dirty="0">
                <a:solidFill>
                  <a:srgbClr val="000000"/>
                </a:solidFill>
                <a:latin typeface="Gill Sans MT (Body)"/>
              </a:rPr>
              <a:t>appropriate experience) of another firm. </a:t>
            </a:r>
            <a:endParaRPr lang="en-IN" sz="2000" dirty="0">
              <a:latin typeface="Gill Sans MT (Body)"/>
            </a:endParaRPr>
          </a:p>
        </p:txBody>
      </p:sp>
      <p:sp>
        <p:nvSpPr>
          <p:cNvPr id="5" name="Slide Number Placeholder 4">
            <a:extLst>
              <a:ext uri="{FF2B5EF4-FFF2-40B4-BE49-F238E27FC236}">
                <a16:creationId xmlns:a16="http://schemas.microsoft.com/office/drawing/2014/main" id="{820B0371-F2B6-ABB2-2B60-2ECD0E19D612}"/>
              </a:ext>
            </a:extLst>
          </p:cNvPr>
          <p:cNvSpPr>
            <a:spLocks noGrp="1"/>
          </p:cNvSpPr>
          <p:nvPr>
            <p:ph type="sldNum" sz="quarter" idx="12"/>
          </p:nvPr>
        </p:nvSpPr>
        <p:spPr/>
        <p:txBody>
          <a:bodyPr/>
          <a:lstStyle/>
          <a:p>
            <a:fld id="{D57F1E4F-1CFF-5643-939E-217C01CDF565}" type="slidenum">
              <a:rPr lang="en-US" smtClean="0">
                <a:solidFill>
                  <a:srgbClr val="ED8428"/>
                </a:solidFill>
              </a:rPr>
              <a:pPr/>
              <a:t>7</a:t>
            </a:fld>
            <a:endParaRPr lang="en-US" dirty="0">
              <a:solidFill>
                <a:srgbClr val="ED8428"/>
              </a:solidFill>
            </a:endParaRPr>
          </a:p>
        </p:txBody>
      </p:sp>
    </p:spTree>
    <p:extLst>
      <p:ext uri="{BB962C8B-B14F-4D97-AF65-F5344CB8AC3E}">
        <p14:creationId xmlns:p14="http://schemas.microsoft.com/office/powerpoint/2010/main" val="1246336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lstStyle/>
          <a:p>
            <a:r>
              <a:rPr lang="en-US" dirty="0"/>
              <a:t>Elements of a System of QC</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498555" y="1900277"/>
            <a:ext cx="11226413" cy="4592598"/>
          </a:xfrm>
        </p:spPr>
        <p:txBody>
          <a:bodyPr anchor="t">
            <a:noAutofit/>
          </a:bodyPr>
          <a:lstStyle/>
          <a:p>
            <a:pPr marL="0" indent="0" algn="just">
              <a:buNone/>
            </a:pPr>
            <a:r>
              <a:rPr lang="en-US" sz="2000" dirty="0"/>
              <a:t>The firm’s system of QC should include policies and procedures addressing each of the following elements:</a:t>
            </a:r>
          </a:p>
          <a:p>
            <a:pPr marL="457200" indent="-457200" algn="just">
              <a:buFont typeface="+mj-lt"/>
              <a:buAutoNum type="arabicPeriod"/>
            </a:pPr>
            <a:r>
              <a:rPr lang="en-US" sz="2000" dirty="0"/>
              <a:t>Leadership responsibilities for quality within the firm.</a:t>
            </a:r>
          </a:p>
          <a:p>
            <a:pPr marL="457200" indent="-457200" algn="just">
              <a:buFont typeface="+mj-lt"/>
              <a:buAutoNum type="arabicPeriod"/>
            </a:pPr>
            <a:r>
              <a:rPr lang="en-US" sz="2000" dirty="0"/>
              <a:t>Ethical requirements.</a:t>
            </a:r>
          </a:p>
          <a:p>
            <a:pPr marL="457200" indent="-457200" algn="just">
              <a:buFont typeface="+mj-lt"/>
              <a:buAutoNum type="arabicPeriod"/>
            </a:pPr>
            <a:r>
              <a:rPr lang="en-US" sz="2000" dirty="0"/>
              <a:t>Acceptance and continuance of client relationships and specific engagements.</a:t>
            </a:r>
          </a:p>
          <a:p>
            <a:pPr marL="457200" indent="-457200" algn="just">
              <a:buFont typeface="+mj-lt"/>
              <a:buAutoNum type="arabicPeriod"/>
            </a:pPr>
            <a:r>
              <a:rPr lang="en-US" sz="2000" dirty="0"/>
              <a:t>Human resources.</a:t>
            </a:r>
          </a:p>
          <a:p>
            <a:pPr marL="457200" indent="-457200" algn="just">
              <a:buFont typeface="+mj-lt"/>
              <a:buAutoNum type="arabicPeriod"/>
            </a:pPr>
            <a:r>
              <a:rPr lang="en-US" sz="2000" dirty="0"/>
              <a:t>Engagement performance.</a:t>
            </a:r>
          </a:p>
          <a:p>
            <a:pPr marL="457200" indent="-457200" algn="just">
              <a:buFont typeface="+mj-lt"/>
              <a:buAutoNum type="arabicPeriod"/>
            </a:pPr>
            <a:r>
              <a:rPr lang="en-US" sz="2000" dirty="0"/>
              <a:t>Monitoring.</a:t>
            </a:r>
          </a:p>
          <a:p>
            <a:pPr marL="0" indent="0" algn="just">
              <a:buNone/>
            </a:pPr>
            <a:r>
              <a:rPr lang="en-US" sz="2000" dirty="0"/>
              <a:t>The firm’s personnel shall be communicated with above including objectives they achieve, message that everyone has a personal responsibility for quality and is expected to comply with these policies and procedures. In addition, the firm recognizes the importance of obtaining feedback on its QC system from its personnel.</a:t>
            </a:r>
          </a:p>
          <a:p>
            <a:endParaRPr lang="en-IN"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8</a:t>
            </a:fld>
            <a:endParaRPr lang="en-US" dirty="0">
              <a:solidFill>
                <a:srgbClr val="ED8428"/>
              </a:solidFill>
            </a:endParaRPr>
          </a:p>
        </p:txBody>
      </p:sp>
    </p:spTree>
    <p:extLst>
      <p:ext uri="{BB962C8B-B14F-4D97-AF65-F5344CB8AC3E}">
        <p14:creationId xmlns:p14="http://schemas.microsoft.com/office/powerpoint/2010/main" val="941161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6E1D-95E7-AAC7-63AA-9042DEDCBDFD}"/>
              </a:ext>
            </a:extLst>
          </p:cNvPr>
          <p:cNvSpPr>
            <a:spLocks noGrp="1"/>
          </p:cNvSpPr>
          <p:nvPr>
            <p:ph type="title"/>
          </p:nvPr>
        </p:nvSpPr>
        <p:spPr/>
        <p:txBody>
          <a:bodyPr>
            <a:normAutofit/>
          </a:bodyPr>
          <a:lstStyle/>
          <a:p>
            <a:r>
              <a:rPr lang="en-US" dirty="0"/>
              <a:t>Element 1: Leadership responsibilities for quality within the firm</a:t>
            </a:r>
            <a:endParaRPr lang="en-IN" dirty="0"/>
          </a:p>
        </p:txBody>
      </p:sp>
      <p:sp>
        <p:nvSpPr>
          <p:cNvPr id="3" name="Content Placeholder 2">
            <a:extLst>
              <a:ext uri="{FF2B5EF4-FFF2-40B4-BE49-F238E27FC236}">
                <a16:creationId xmlns:a16="http://schemas.microsoft.com/office/drawing/2014/main" id="{AA87CDA7-6F8B-6302-1BF1-DF11CC8695A0}"/>
              </a:ext>
            </a:extLst>
          </p:cNvPr>
          <p:cNvSpPr>
            <a:spLocks noGrp="1"/>
          </p:cNvSpPr>
          <p:nvPr>
            <p:ph idx="1"/>
          </p:nvPr>
        </p:nvSpPr>
        <p:spPr>
          <a:xfrm>
            <a:off x="385320" y="2008653"/>
            <a:ext cx="11029615" cy="4294176"/>
          </a:xfrm>
        </p:spPr>
        <p:txBody>
          <a:bodyPr anchor="t">
            <a:noAutofit/>
          </a:bodyPr>
          <a:lstStyle/>
          <a:p>
            <a:pPr algn="just"/>
            <a:r>
              <a:rPr lang="en-US" sz="2000" dirty="0"/>
              <a:t>Objective is to establish policies and procedures designed to promote an internal culture. CEO/ Managing partners/ equivalent to assume ultimate responsibility for the firm’s system of QC.</a:t>
            </a:r>
          </a:p>
          <a:p>
            <a:pPr algn="just"/>
            <a:r>
              <a:rPr lang="en-US" sz="2000" b="0" i="0" u="none" strike="noStrike" kern="1200" baseline="0" dirty="0">
                <a:solidFill>
                  <a:srgbClr val="3D3D3D"/>
                </a:solidFill>
                <a:latin typeface="Gill Sans MT" panose="020B0502020104020203" pitchFamily="34" charset="0"/>
              </a:rPr>
              <a:t>They may be communicated by training seminars, meetings, formal or informal dialogue, mission statements, newsletters, or briefing memoranda. </a:t>
            </a:r>
          </a:p>
          <a:p>
            <a:pPr algn="just"/>
            <a:r>
              <a:rPr lang="en-US" sz="2000" b="0" i="0" u="none" strike="noStrike" kern="1200" baseline="0" dirty="0">
                <a:solidFill>
                  <a:srgbClr val="3D3D3D"/>
                </a:solidFill>
                <a:latin typeface="Gill Sans MT" panose="020B0502020104020203" pitchFamily="34" charset="0"/>
              </a:rPr>
              <a:t>They are incorporated in the firm’s internal documentation and training materials, and in partner/ staff appraisal procedures such that they will support and reinforce the firm’s view on the importance of quality and how, practically, it is to be achieved.</a:t>
            </a:r>
          </a:p>
          <a:p>
            <a:pPr algn="just"/>
            <a:r>
              <a:rPr lang="en-US" sz="2000" dirty="0"/>
              <a:t>Person assigned operational responsibility for the firm’s QC system should have sufficient and appropriate experience/ability/authority, to assume that responsibility. This enables the responsible person to identify and understand issues, develop and implement appropriate policies/procedures.</a:t>
            </a:r>
          </a:p>
          <a:p>
            <a:pPr algn="just"/>
            <a:endParaRPr lang="en-US" sz="2000" dirty="0"/>
          </a:p>
          <a:p>
            <a:pPr marL="457200" indent="-457200" algn="just">
              <a:buFont typeface="+mj-lt"/>
              <a:buAutoNum type="arabicPeriod"/>
            </a:pPr>
            <a:endParaRPr lang="en-US" sz="2000" dirty="0"/>
          </a:p>
          <a:p>
            <a:pPr marL="457200" indent="-457200" algn="just">
              <a:buFont typeface="+mj-lt"/>
              <a:buAutoNum type="arabicPeriod"/>
            </a:pPr>
            <a:endParaRPr lang="en-US" sz="2000" dirty="0"/>
          </a:p>
          <a:p>
            <a:pPr marL="1051200" lvl="2" indent="-457200" algn="just">
              <a:buFont typeface="+mj-lt"/>
              <a:buAutoNum type="arabicPeriod"/>
            </a:pPr>
            <a:endParaRPr lang="en-US" sz="2000" dirty="0"/>
          </a:p>
          <a:p>
            <a:endParaRPr lang="en-IN" sz="2000" dirty="0"/>
          </a:p>
        </p:txBody>
      </p:sp>
      <p:sp>
        <p:nvSpPr>
          <p:cNvPr id="5" name="Slide Number Placeholder 4">
            <a:extLst>
              <a:ext uri="{FF2B5EF4-FFF2-40B4-BE49-F238E27FC236}">
                <a16:creationId xmlns:a16="http://schemas.microsoft.com/office/drawing/2014/main" id="{01770265-D0CE-4D62-284D-9B5D3D7F9F8E}"/>
              </a:ext>
            </a:extLst>
          </p:cNvPr>
          <p:cNvSpPr>
            <a:spLocks noGrp="1"/>
          </p:cNvSpPr>
          <p:nvPr>
            <p:ph type="sldNum" sz="quarter" idx="12"/>
          </p:nvPr>
        </p:nvSpPr>
        <p:spPr/>
        <p:txBody>
          <a:bodyPr/>
          <a:lstStyle/>
          <a:p>
            <a:fld id="{D57F1E4F-1CFF-5643-939E-217C01CDF565}" type="slidenum">
              <a:rPr lang="en-US" smtClean="0">
                <a:solidFill>
                  <a:srgbClr val="ED8428"/>
                </a:solidFill>
              </a:rPr>
              <a:pPr/>
              <a:t>9</a:t>
            </a:fld>
            <a:endParaRPr lang="en-US" dirty="0">
              <a:solidFill>
                <a:srgbClr val="ED8428"/>
              </a:solidFill>
            </a:endParaRPr>
          </a:p>
        </p:txBody>
      </p:sp>
    </p:spTree>
    <p:extLst>
      <p:ext uri="{BB962C8B-B14F-4D97-AF65-F5344CB8AC3E}">
        <p14:creationId xmlns:p14="http://schemas.microsoft.com/office/powerpoint/2010/main" val="323366928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5307</TotalTime>
  <Words>6408</Words>
  <Application>Microsoft Office PowerPoint</Application>
  <PresentationFormat>Widescreen</PresentationFormat>
  <Paragraphs>609</Paragraphs>
  <Slides>57</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6" baseType="lpstr">
      <vt:lpstr>Arial</vt:lpstr>
      <vt:lpstr>Calibri</vt:lpstr>
      <vt:lpstr>Gill Sans MT</vt:lpstr>
      <vt:lpstr>Gill Sans MT (Body)</vt:lpstr>
      <vt:lpstr>Gill Sans MT (Headings)</vt:lpstr>
      <vt:lpstr>Times New Roman</vt:lpstr>
      <vt:lpstr>Wingdings 2</vt:lpstr>
      <vt:lpstr>Dividend</vt:lpstr>
      <vt:lpstr>Adobe Acrobat Document</vt:lpstr>
      <vt:lpstr>PowerPoint Presentation</vt:lpstr>
      <vt:lpstr>Restrictions of Use</vt:lpstr>
      <vt:lpstr>Standard on QC (SQC) 1</vt:lpstr>
      <vt:lpstr>WHY THIS SESSION?</vt:lpstr>
      <vt:lpstr>Synopsis</vt:lpstr>
      <vt:lpstr>Definitions</vt:lpstr>
      <vt:lpstr>definitions</vt:lpstr>
      <vt:lpstr>Elements of a System of QC</vt:lpstr>
      <vt:lpstr>Element 1: Leadership responsibilities for quality within the firm</vt:lpstr>
      <vt:lpstr>Element 1: Leadership responsibilities for quality within the firm</vt:lpstr>
      <vt:lpstr>Element 2: Ethical Requirements</vt:lpstr>
      <vt:lpstr>Element 2: Ethical Requirements</vt:lpstr>
      <vt:lpstr>Element 2: Ethical Requirements</vt:lpstr>
      <vt:lpstr>Element 2:  Ethical Requirements</vt:lpstr>
      <vt:lpstr>Element 2: Ethical Requirements</vt:lpstr>
      <vt:lpstr>Element 2: Ethical Requirements</vt:lpstr>
      <vt:lpstr>Element 2: Ethical Requirements</vt:lpstr>
      <vt:lpstr>Element 2: Ethical Requirements</vt:lpstr>
      <vt:lpstr>Element 2: Ethical Requirements</vt:lpstr>
      <vt:lpstr>Element 3: Acceptance and Continuance of Client Relationships and Specific Engagements</vt:lpstr>
      <vt:lpstr>Element 3: Acceptance and Continuance of Client Relationships and Specific Engagements</vt:lpstr>
      <vt:lpstr>Element 3: Acceptance and Continuance of Client Relationships and Specific Engagements</vt:lpstr>
      <vt:lpstr>Element 3: Acceptance and Continuance of Client Relationships and Specific Engagements</vt:lpstr>
      <vt:lpstr>Element 3: Acceptance and Continuance of Client Relationships and Specific Engagements</vt:lpstr>
      <vt:lpstr>Element 3: Acceptance and Continuance of Client Relationships and Specific Engagements</vt:lpstr>
      <vt:lpstr>Element 3: Acceptance and Continuance of Client Relationships and Specific Engagements</vt:lpstr>
      <vt:lpstr>Element 3: Acceptance and Continuance of Client Relationships and Specific Engagements</vt:lpstr>
      <vt:lpstr>Element 3: Acceptance and Continuance of Client Relationships and Specific Engagements</vt:lpstr>
      <vt:lpstr>Element 3: Acceptance and Continuance of Client Relationships and Specific Engagements</vt:lpstr>
      <vt:lpstr>Element 4: Human Resources</vt:lpstr>
      <vt:lpstr>Element 4: Human Resources</vt:lpstr>
      <vt:lpstr>Element 4: Human Resources</vt:lpstr>
      <vt:lpstr>Element 4: Human Resources</vt:lpstr>
      <vt:lpstr>Element 5: Engagement Performance </vt:lpstr>
      <vt:lpstr>Element 5: Engagement Performance </vt:lpstr>
      <vt:lpstr>Element 5: Engagement Performance </vt:lpstr>
      <vt:lpstr>Element 5: Engagement Performance </vt:lpstr>
      <vt:lpstr>Element 5: Engagement Performance </vt:lpstr>
      <vt:lpstr>Element 5: Engagement Performance </vt:lpstr>
      <vt:lpstr>Element 5: Engagement Performance </vt:lpstr>
      <vt:lpstr>Element 5: Engagement Performance </vt:lpstr>
      <vt:lpstr>Element 5: Engagement Performance </vt:lpstr>
      <vt:lpstr>Element 5: Engagement Performance </vt:lpstr>
      <vt:lpstr>Element 6: Monitoring process </vt:lpstr>
      <vt:lpstr>Element 6: Monitoring process  </vt:lpstr>
      <vt:lpstr>Element 6: Monitoring process  </vt:lpstr>
      <vt:lpstr>Element 6: Monitoring process  </vt:lpstr>
      <vt:lpstr>Element 6: Monitoring process  </vt:lpstr>
      <vt:lpstr>Element 6: Monitoring process  </vt:lpstr>
      <vt:lpstr>Audit Quality Maturity Model (AQMM) rev v1.0</vt:lpstr>
      <vt:lpstr>AQMM: Ratings</vt:lpstr>
      <vt:lpstr>AQMM: competency criteria</vt:lpstr>
      <vt:lpstr>AQMM: competency criteria</vt:lpstr>
      <vt:lpstr>AQMM: competency criteria </vt:lpstr>
      <vt:lpstr>NFRA conclusions in audit quality review report </vt:lpstr>
      <vt:lpstr>Others </vt:lpstr>
      <vt:lpstr>Others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Limited Review For the Period ended,  31st  December, 2019</dc:title>
  <dc:creator>Sachin Kumar</dc:creator>
  <cp:lastModifiedBy>peerreviewboard@icai.in</cp:lastModifiedBy>
  <cp:revision>681</cp:revision>
  <cp:lastPrinted>2021-01-21T04:50:31Z</cp:lastPrinted>
  <dcterms:created xsi:type="dcterms:W3CDTF">2020-01-21T16:05:58Z</dcterms:created>
  <dcterms:modified xsi:type="dcterms:W3CDTF">2023-01-05T04:47:43Z</dcterms:modified>
</cp:coreProperties>
</file>